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453" r:id="rId3"/>
    <p:sldId id="455" r:id="rId4"/>
    <p:sldId id="421" r:id="rId5"/>
    <p:sldId id="443" r:id="rId6"/>
    <p:sldId id="444" r:id="rId7"/>
    <p:sldId id="454" r:id="rId8"/>
    <p:sldId id="406" r:id="rId9"/>
    <p:sldId id="262" r:id="rId10"/>
    <p:sldId id="456" r:id="rId11"/>
    <p:sldId id="464" r:id="rId12"/>
    <p:sldId id="458" r:id="rId13"/>
    <p:sldId id="457" r:id="rId14"/>
    <p:sldId id="462" r:id="rId15"/>
    <p:sldId id="463" r:id="rId16"/>
    <p:sldId id="461" r:id="rId17"/>
    <p:sldId id="448" r:id="rId18"/>
    <p:sldId id="451" r:id="rId19"/>
    <p:sldId id="459" r:id="rId20"/>
    <p:sldId id="271" r:id="rId2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32"/>
  </p:normalViewPr>
  <p:slideViewPr>
    <p:cSldViewPr snapToGrid="0">
      <p:cViewPr varScale="1">
        <p:scale>
          <a:sx n="137" d="100"/>
          <a:sy n="137" d="100"/>
        </p:scale>
        <p:origin x="115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lsub417@gmail.com" userId="85f40650f2fbb571" providerId="LiveId" clId="{9A1D0EE2-F8DD-4910-BC4B-4A4877F336FD}"/>
    <pc:docChg chg="undo custSel addSld delSld modSld sldOrd">
      <pc:chgData name="yellsub417@gmail.com" userId="85f40650f2fbb571" providerId="LiveId" clId="{9A1D0EE2-F8DD-4910-BC4B-4A4877F336FD}" dt="2024-09-04T05:10:38.552" v="3255" actId="20577"/>
      <pc:docMkLst>
        <pc:docMk/>
      </pc:docMkLst>
      <pc:sldChg chg="addSp delSp modSp mod ord">
        <pc:chgData name="yellsub417@gmail.com" userId="85f40650f2fbb571" providerId="LiveId" clId="{9A1D0EE2-F8DD-4910-BC4B-4A4877F336FD}" dt="2024-09-04T03:06:41.143" v="1551"/>
        <pc:sldMkLst>
          <pc:docMk/>
          <pc:sldMk cId="1349014305" sldId="258"/>
        </pc:sldMkLst>
        <pc:spChg chg="add del mod">
          <ac:chgData name="yellsub417@gmail.com" userId="85f40650f2fbb571" providerId="LiveId" clId="{9A1D0EE2-F8DD-4910-BC4B-4A4877F336FD}" dt="2024-09-04T03:00:01.691" v="1499"/>
          <ac:spMkLst>
            <pc:docMk/>
            <pc:sldMk cId="1349014305" sldId="258"/>
            <ac:spMk id="6" creationId="{DE3A6068-BFA0-8958-07DF-3882E1E4F9EE}"/>
          </ac:spMkLst>
        </pc:spChg>
        <pc:spChg chg="add mod">
          <ac:chgData name="yellsub417@gmail.com" userId="85f40650f2fbb571" providerId="LiveId" clId="{9A1D0EE2-F8DD-4910-BC4B-4A4877F336FD}" dt="2024-09-04T03:00:01.146" v="1497" actId="1076"/>
          <ac:spMkLst>
            <pc:docMk/>
            <pc:sldMk cId="1349014305" sldId="258"/>
            <ac:spMk id="7" creationId="{14DE1B73-E76B-748E-8BAE-9A932E6D72DC}"/>
          </ac:spMkLst>
        </pc:spChg>
      </pc:sldChg>
      <pc:sldChg chg="modSp mod">
        <pc:chgData name="yellsub417@gmail.com" userId="85f40650f2fbb571" providerId="LiveId" clId="{9A1D0EE2-F8DD-4910-BC4B-4A4877F336FD}" dt="2024-09-04T01:52:13.067" v="0" actId="1076"/>
        <pc:sldMkLst>
          <pc:docMk/>
          <pc:sldMk cId="16790700" sldId="260"/>
        </pc:sldMkLst>
        <pc:spChg chg="mod">
          <ac:chgData name="yellsub417@gmail.com" userId="85f40650f2fbb571" providerId="LiveId" clId="{9A1D0EE2-F8DD-4910-BC4B-4A4877F336FD}" dt="2024-09-04T01:52:13.067" v="0" actId="1076"/>
          <ac:spMkLst>
            <pc:docMk/>
            <pc:sldMk cId="16790700" sldId="260"/>
            <ac:spMk id="13" creationId="{71DDE34D-FBA6-496A-B9C4-5DDCA1BA8440}"/>
          </ac:spMkLst>
        </pc:spChg>
      </pc:sldChg>
      <pc:sldChg chg="modSp new mod">
        <pc:chgData name="yellsub417@gmail.com" userId="85f40650f2fbb571" providerId="LiveId" clId="{9A1D0EE2-F8DD-4910-BC4B-4A4877F336FD}" dt="2024-09-04T05:10:38.552" v="3255" actId="20577"/>
        <pc:sldMkLst>
          <pc:docMk/>
          <pc:sldMk cId="1097514941" sldId="261"/>
        </pc:sldMkLst>
        <pc:spChg chg="mod">
          <ac:chgData name="yellsub417@gmail.com" userId="85f40650f2fbb571" providerId="LiveId" clId="{9A1D0EE2-F8DD-4910-BC4B-4A4877F336FD}" dt="2024-09-04T05:09:57.035" v="3240" actId="20577"/>
          <ac:spMkLst>
            <pc:docMk/>
            <pc:sldMk cId="1097514941" sldId="261"/>
            <ac:spMk id="2" creationId="{C6EA3B3D-E0C6-3FBE-83D1-4B122B0E4FCB}"/>
          </ac:spMkLst>
        </pc:spChg>
        <pc:spChg chg="mod">
          <ac:chgData name="yellsub417@gmail.com" userId="85f40650f2fbb571" providerId="LiveId" clId="{9A1D0EE2-F8DD-4910-BC4B-4A4877F336FD}" dt="2024-09-04T05:10:38.552" v="3255" actId="20577"/>
          <ac:spMkLst>
            <pc:docMk/>
            <pc:sldMk cId="1097514941" sldId="261"/>
            <ac:spMk id="3" creationId="{3BDB967D-25EC-DCA2-BDDC-7967FDFBCE40}"/>
          </ac:spMkLst>
        </pc:spChg>
      </pc:sldChg>
      <pc:sldChg chg="modSp new mod">
        <pc:chgData name="yellsub417@gmail.com" userId="85f40650f2fbb571" providerId="LiveId" clId="{9A1D0EE2-F8DD-4910-BC4B-4A4877F336FD}" dt="2024-09-04T02:44:10.652" v="1140" actId="947"/>
        <pc:sldMkLst>
          <pc:docMk/>
          <pc:sldMk cId="1918057242" sldId="262"/>
        </pc:sldMkLst>
        <pc:spChg chg="mod">
          <ac:chgData name="yellsub417@gmail.com" userId="85f40650f2fbb571" providerId="LiveId" clId="{9A1D0EE2-F8DD-4910-BC4B-4A4877F336FD}" dt="2024-09-04T02:34:32.325" v="805" actId="20577"/>
          <ac:spMkLst>
            <pc:docMk/>
            <pc:sldMk cId="1918057242" sldId="262"/>
            <ac:spMk id="2" creationId="{E0C8455E-5FB5-DF9A-C873-F1DAFEB15F41}"/>
          </ac:spMkLst>
        </pc:spChg>
        <pc:spChg chg="mod">
          <ac:chgData name="yellsub417@gmail.com" userId="85f40650f2fbb571" providerId="LiveId" clId="{9A1D0EE2-F8DD-4910-BC4B-4A4877F336FD}" dt="2024-09-04T02:44:10.652" v="1140" actId="947"/>
          <ac:spMkLst>
            <pc:docMk/>
            <pc:sldMk cId="1918057242" sldId="262"/>
            <ac:spMk id="3" creationId="{DD36D21F-940D-2E09-60F0-810D7C5DCBE6}"/>
          </ac:spMkLst>
        </pc:spChg>
      </pc:sldChg>
      <pc:sldChg chg="addSp delSp modSp mod modAnim">
        <pc:chgData name="yellsub417@gmail.com" userId="85f40650f2fbb571" providerId="LiveId" clId="{9A1D0EE2-F8DD-4910-BC4B-4A4877F336FD}" dt="2024-09-04T05:02:06.355" v="3129" actId="1076"/>
        <pc:sldMkLst>
          <pc:docMk/>
          <pc:sldMk cId="0" sldId="405"/>
        </pc:sldMkLst>
        <pc:spChg chg="add mod">
          <ac:chgData name="yellsub417@gmail.com" userId="85f40650f2fbb571" providerId="LiveId" clId="{9A1D0EE2-F8DD-4910-BC4B-4A4877F336FD}" dt="2024-09-04T05:02:06.355" v="3129" actId="1076"/>
          <ac:spMkLst>
            <pc:docMk/>
            <pc:sldMk cId="0" sldId="405"/>
            <ac:spMk id="2" creationId="{DF9B5345-D15D-AAC0-797D-AE9DB0D1F43B}"/>
          </ac:spMkLst>
        </pc:spChg>
        <pc:spChg chg="del mod">
          <ac:chgData name="yellsub417@gmail.com" userId="85f40650f2fbb571" providerId="LiveId" clId="{9A1D0EE2-F8DD-4910-BC4B-4A4877F336FD}" dt="2024-09-04T04:51:49.916" v="2779" actId="478"/>
          <ac:spMkLst>
            <pc:docMk/>
            <pc:sldMk cId="0" sldId="405"/>
            <ac:spMk id="27" creationId="{3D160C95-8A3F-3B70-1BB6-545D4D76E7F4}"/>
          </ac:spMkLst>
        </pc:spChg>
        <pc:spChg chg="mod">
          <ac:chgData name="yellsub417@gmail.com" userId="85f40650f2fbb571" providerId="LiveId" clId="{9A1D0EE2-F8DD-4910-BC4B-4A4877F336FD}" dt="2024-09-04T04:53:13.173" v="2836" actId="20577"/>
          <ac:spMkLst>
            <pc:docMk/>
            <pc:sldMk cId="0" sldId="405"/>
            <ac:spMk id="22530" creationId="{26D96ABD-05EB-804D-04A9-BB0E52669D46}"/>
          </ac:spMkLst>
        </pc:spChg>
        <pc:spChg chg="mod">
          <ac:chgData name="yellsub417@gmail.com" userId="85f40650f2fbb571" providerId="LiveId" clId="{9A1D0EE2-F8DD-4910-BC4B-4A4877F336FD}" dt="2024-09-04T04:53:18.621" v="2837" actId="1076"/>
          <ac:spMkLst>
            <pc:docMk/>
            <pc:sldMk cId="0" sldId="405"/>
            <ac:spMk id="22531" creationId="{949EA52A-264C-743D-8D3A-5F30A9011A70}"/>
          </ac:spMkLst>
        </pc:spChg>
        <pc:spChg chg="mod">
          <ac:chgData name="yellsub417@gmail.com" userId="85f40650f2fbb571" providerId="LiveId" clId="{9A1D0EE2-F8DD-4910-BC4B-4A4877F336FD}" dt="2024-09-04T04:52:22.887" v="2822" actId="1076"/>
          <ac:spMkLst>
            <pc:docMk/>
            <pc:sldMk cId="0" sldId="405"/>
            <ac:spMk id="22539" creationId="{07C4507C-B758-5BA1-6382-22F90F577C0C}"/>
          </ac:spMkLst>
        </pc:spChg>
        <pc:spChg chg="mod">
          <ac:chgData name="yellsub417@gmail.com" userId="85f40650f2fbb571" providerId="LiveId" clId="{9A1D0EE2-F8DD-4910-BC4B-4A4877F336FD}" dt="2024-09-04T05:01:59.948" v="3128" actId="1076"/>
          <ac:spMkLst>
            <pc:docMk/>
            <pc:sldMk cId="0" sldId="405"/>
            <ac:spMk id="22544" creationId="{1AFE0398-1A09-136F-B7C8-6838DC0AB97A}"/>
          </ac:spMkLst>
        </pc:spChg>
      </pc:sldChg>
      <pc:sldChg chg="addSp delSp modSp mod">
        <pc:chgData name="yellsub417@gmail.com" userId="85f40650f2fbb571" providerId="LiveId" clId="{9A1D0EE2-F8DD-4910-BC4B-4A4877F336FD}" dt="2024-09-04T04:59:01.021" v="3023" actId="20577"/>
        <pc:sldMkLst>
          <pc:docMk/>
          <pc:sldMk cId="0" sldId="406"/>
        </pc:sldMkLst>
        <pc:spChg chg="mod">
          <ac:chgData name="yellsub417@gmail.com" userId="85f40650f2fbb571" providerId="LiveId" clId="{9A1D0EE2-F8DD-4910-BC4B-4A4877F336FD}" dt="2024-09-04T04:56:19.116" v="2944" actId="20577"/>
          <ac:spMkLst>
            <pc:docMk/>
            <pc:sldMk cId="0" sldId="406"/>
            <ac:spMk id="2" creationId="{E4E90CC8-4A97-A985-6BA4-679941AF9820}"/>
          </ac:spMkLst>
        </pc:spChg>
        <pc:spChg chg="add mod">
          <ac:chgData name="yellsub417@gmail.com" userId="85f40650f2fbb571" providerId="LiveId" clId="{9A1D0EE2-F8DD-4910-BC4B-4A4877F336FD}" dt="2024-09-04T04:59:01.021" v="3023" actId="20577"/>
          <ac:spMkLst>
            <pc:docMk/>
            <pc:sldMk cId="0" sldId="406"/>
            <ac:spMk id="4" creationId="{EDFE4DB3-66B3-0423-02D9-2D36DECBFB1D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7" creationId="{63A2F8D2-CD4A-625F-9978-EE78D8C02707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19" creationId="{BF5F1807-2D58-AEE0-C16D-2BAE83945C38}"/>
          </ac:spMkLst>
        </pc:spChg>
        <pc:spChg chg="mod">
          <ac:chgData name="yellsub417@gmail.com" userId="85f40650f2fbb571" providerId="LiveId" clId="{9A1D0EE2-F8DD-4910-BC4B-4A4877F336FD}" dt="2024-09-04T04:56:14.005" v="2942" actId="20577"/>
          <ac:spMkLst>
            <pc:docMk/>
            <pc:sldMk cId="0" sldId="406"/>
            <ac:spMk id="27" creationId="{57D40286-05BE-20C3-3037-5893776D5D34}"/>
          </ac:spMkLst>
        </pc:spChg>
        <pc:spChg chg="del">
          <ac:chgData name="yellsub417@gmail.com" userId="85f40650f2fbb571" providerId="LiveId" clId="{9A1D0EE2-F8DD-4910-BC4B-4A4877F336FD}" dt="2024-09-04T04:55:41.150" v="2934" actId="478"/>
          <ac:spMkLst>
            <pc:docMk/>
            <pc:sldMk cId="0" sldId="406"/>
            <ac:spMk id="30" creationId="{1A02D285-0AC6-2C46-EB59-4B7B6FFBAC12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47" creationId="{43B39EC8-2BC5-72DA-F3D9-864CB625F9A8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48" creationId="{308C5EA4-0084-92A0-388F-61DDF5516FE9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49" creationId="{6B2E31C0-E1F5-3B1F-E059-F66B9D41CE04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50" creationId="{DC2CBB0B-9952-190C-AF55-6196DD88D4B3}"/>
          </ac:spMkLst>
        </pc:spChg>
        <pc:spChg chg="mod">
          <ac:chgData name="yellsub417@gmail.com" userId="85f40650f2fbb571" providerId="LiveId" clId="{9A1D0EE2-F8DD-4910-BC4B-4A4877F336FD}" dt="2024-09-04T04:54:20.690" v="2928" actId="1076"/>
          <ac:spMkLst>
            <pc:docMk/>
            <pc:sldMk cId="0" sldId="406"/>
            <ac:spMk id="24578" creationId="{204A2329-1BC6-5E01-1261-E820BD9A1F4C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24581" creationId="{6EA24965-F1E1-26A9-23EE-C59AECA29CC5}"/>
          </ac:spMkLst>
        </pc:spChg>
        <pc:spChg chg="del">
          <ac:chgData name="yellsub417@gmail.com" userId="85f40650f2fbb571" providerId="LiveId" clId="{9A1D0EE2-F8DD-4910-BC4B-4A4877F336FD}" dt="2024-09-04T04:54:42.590" v="2932" actId="478"/>
          <ac:spMkLst>
            <pc:docMk/>
            <pc:sldMk cId="0" sldId="406"/>
            <ac:spMk id="24594" creationId="{AD11656C-1F8D-3989-AD9D-E76E1E5AEEE7}"/>
          </ac:spMkLst>
        </pc:spChg>
        <pc:spChg chg="del">
          <ac:chgData name="yellsub417@gmail.com" userId="85f40650f2fbb571" providerId="LiveId" clId="{9A1D0EE2-F8DD-4910-BC4B-4A4877F336FD}" dt="2024-09-04T04:54:37.423" v="2931" actId="478"/>
          <ac:spMkLst>
            <pc:docMk/>
            <pc:sldMk cId="0" sldId="406"/>
            <ac:spMk id="24595" creationId="{E257244B-C6A7-4F0E-E5A4-5B3CDA5368BC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24597" creationId="{2CE0B5F6-97D9-40BC-147D-C9A2539B98CB}"/>
          </ac:spMkLst>
        </pc:spChg>
        <pc:spChg chg="del">
          <ac:chgData name="yellsub417@gmail.com" userId="85f40650f2fbb571" providerId="LiveId" clId="{9A1D0EE2-F8DD-4910-BC4B-4A4877F336FD}" dt="2024-09-04T04:54:06.559" v="2913" actId="478"/>
          <ac:spMkLst>
            <pc:docMk/>
            <pc:sldMk cId="0" sldId="406"/>
            <ac:spMk id="24599" creationId="{33F2E5F6-621B-0467-CDF2-6A8215107DD9}"/>
          </ac:spMkLst>
        </pc:spChg>
        <pc:spChg chg="del">
          <ac:chgData name="yellsub417@gmail.com" userId="85f40650f2fbb571" providerId="LiveId" clId="{9A1D0EE2-F8DD-4910-BC4B-4A4877F336FD}" dt="2024-09-04T04:55:35.887" v="2933" actId="478"/>
          <ac:spMkLst>
            <pc:docMk/>
            <pc:sldMk cId="0" sldId="406"/>
            <ac:spMk id="24600" creationId="{6207FD28-D36E-EE30-A4D5-8EE819896DCE}"/>
          </ac:spMkLst>
        </pc:spChg>
        <pc:spChg chg="mod">
          <ac:chgData name="yellsub417@gmail.com" userId="85f40650f2fbb571" providerId="LiveId" clId="{9A1D0EE2-F8DD-4910-BC4B-4A4877F336FD}" dt="2024-09-04T04:56:33.361" v="2946" actId="255"/>
          <ac:spMkLst>
            <pc:docMk/>
            <pc:sldMk cId="0" sldId="406"/>
            <ac:spMk id="24601" creationId="{CAE69819-C938-8254-C811-D80717763CB7}"/>
          </ac:spMkLst>
        </pc:spChg>
        <pc:picChg chg="add mod">
          <ac:chgData name="yellsub417@gmail.com" userId="85f40650f2fbb571" providerId="LiveId" clId="{9A1D0EE2-F8DD-4910-BC4B-4A4877F336FD}" dt="2024-09-04T04:56:00.796" v="2940" actId="1076"/>
          <ac:picMkLst>
            <pc:docMk/>
            <pc:sldMk cId="0" sldId="406"/>
            <ac:picMk id="3" creationId="{35BABB41-1DBC-E339-8866-631876A6E857}"/>
          </ac:picMkLst>
        </pc:pic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12" creationId="{1822E3ED-22D5-B631-9494-F3B469D58EC4}"/>
          </ac:cxnSpMkLst>
        </pc:cxn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14" creationId="{A049C4E5-D088-CE74-CCE1-318929F573CF}"/>
          </ac:cxnSpMkLst>
        </pc:cxn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20" creationId="{ED854427-30BE-57A5-E2B1-9C733FA9A997}"/>
          </ac:cxnSpMkLst>
        </pc:cxn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39" creationId="{5E2EA8E0-E1CD-69B5-C89E-E6943AA96CEC}"/>
          </ac:cxnSpMkLst>
        </pc:cxn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44" creationId="{706DD8FA-0813-22E4-D243-65FC37E9421F}"/>
          </ac:cxnSpMkLst>
        </pc:cxn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45" creationId="{6BFECECC-ED38-2581-A82D-5694984E841F}"/>
          </ac:cxnSpMkLst>
        </pc:cxn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52" creationId="{0487963B-6DD8-CE4B-7E7A-7D825600AEAD}"/>
          </ac:cxnSpMkLst>
        </pc:cxn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56" creationId="{2C9A3C50-4EA7-80BA-9F69-5FD69DB76497}"/>
          </ac:cxnSpMkLst>
        </pc:cxnChg>
        <pc:cxnChg chg="del">
          <ac:chgData name="yellsub417@gmail.com" userId="85f40650f2fbb571" providerId="LiveId" clId="{9A1D0EE2-F8DD-4910-BC4B-4A4877F336FD}" dt="2024-09-04T04:55:35.887" v="2933" actId="478"/>
          <ac:cxnSpMkLst>
            <pc:docMk/>
            <pc:sldMk cId="0" sldId="406"/>
            <ac:cxnSpMk id="68" creationId="{32775D82-D484-D347-EC0B-11CCAD06A43D}"/>
          </ac:cxnSpMkLst>
        </pc:cxnChg>
      </pc:sldChg>
      <pc:sldChg chg="delSp modSp add del mod">
        <pc:chgData name="yellsub417@gmail.com" userId="85f40650f2fbb571" providerId="LiveId" clId="{9A1D0EE2-F8DD-4910-BC4B-4A4877F336FD}" dt="2024-09-04T05:08:27.248" v="3195" actId="14100"/>
        <pc:sldMkLst>
          <pc:docMk/>
          <pc:sldMk cId="0" sldId="407"/>
        </pc:sldMkLst>
        <pc:spChg chg="mod">
          <ac:chgData name="yellsub417@gmail.com" userId="85f40650f2fbb571" providerId="LiveId" clId="{9A1D0EE2-F8DD-4910-BC4B-4A4877F336FD}" dt="2024-09-04T05:08:01.827" v="3189" actId="2711"/>
          <ac:spMkLst>
            <pc:docMk/>
            <pc:sldMk cId="0" sldId="407"/>
            <ac:spMk id="2" creationId="{DAF21988-CBEE-FBF9-8D77-F8D6668D1340}"/>
          </ac:spMkLst>
        </pc:spChg>
        <pc:spChg chg="mod">
          <ac:chgData name="yellsub417@gmail.com" userId="85f40650f2fbb571" providerId="LiveId" clId="{9A1D0EE2-F8DD-4910-BC4B-4A4877F336FD}" dt="2024-09-04T05:06:55.470" v="3157" actId="255"/>
          <ac:spMkLst>
            <pc:docMk/>
            <pc:sldMk cId="0" sldId="407"/>
            <ac:spMk id="3" creationId="{A3945184-DE0D-476A-EB5D-90DE548E499D}"/>
          </ac:spMkLst>
        </pc:spChg>
        <pc:spChg chg="mod">
          <ac:chgData name="yellsub417@gmail.com" userId="85f40650f2fbb571" providerId="LiveId" clId="{9A1D0EE2-F8DD-4910-BC4B-4A4877F336FD}" dt="2024-09-04T05:07:14.049" v="3160" actId="1076"/>
          <ac:spMkLst>
            <pc:docMk/>
            <pc:sldMk cId="0" sldId="407"/>
            <ac:spMk id="11" creationId="{324E8D78-595B-E4C9-E5AC-902BAE0EADC5}"/>
          </ac:spMkLst>
        </pc:spChg>
        <pc:spChg chg="mod">
          <ac:chgData name="yellsub417@gmail.com" userId="85f40650f2fbb571" providerId="LiveId" clId="{9A1D0EE2-F8DD-4910-BC4B-4A4877F336FD}" dt="2024-09-04T05:07:14.049" v="3160" actId="1076"/>
          <ac:spMkLst>
            <pc:docMk/>
            <pc:sldMk cId="0" sldId="407"/>
            <ac:spMk id="12" creationId="{6F9500C9-E13B-975B-1440-C2D806CF69FE}"/>
          </ac:spMkLst>
        </pc:spChg>
        <pc:spChg chg="mod">
          <ac:chgData name="yellsub417@gmail.com" userId="85f40650f2fbb571" providerId="LiveId" clId="{9A1D0EE2-F8DD-4910-BC4B-4A4877F336FD}" dt="2024-09-04T05:07:14.049" v="3160" actId="1076"/>
          <ac:spMkLst>
            <pc:docMk/>
            <pc:sldMk cId="0" sldId="407"/>
            <ac:spMk id="13" creationId="{49847E08-0F0A-1A6B-967F-941525DB638E}"/>
          </ac:spMkLst>
        </pc:spChg>
        <pc:spChg chg="mod">
          <ac:chgData name="yellsub417@gmail.com" userId="85f40650f2fbb571" providerId="LiveId" clId="{9A1D0EE2-F8DD-4910-BC4B-4A4877F336FD}" dt="2024-09-04T05:08:27.248" v="3195" actId="14100"/>
          <ac:spMkLst>
            <pc:docMk/>
            <pc:sldMk cId="0" sldId="407"/>
            <ac:spMk id="28674" creationId="{4C0805A5-B83D-ADAA-4C19-6C64DB1B20E7}"/>
          </ac:spMkLst>
        </pc:spChg>
        <pc:spChg chg="del">
          <ac:chgData name="yellsub417@gmail.com" userId="85f40650f2fbb571" providerId="LiveId" clId="{9A1D0EE2-F8DD-4910-BC4B-4A4877F336FD}" dt="2024-09-04T05:07:20.050" v="3161" actId="478"/>
          <ac:spMkLst>
            <pc:docMk/>
            <pc:sldMk cId="0" sldId="407"/>
            <ac:spMk id="28676" creationId="{21A5F99D-7489-5818-3534-517149B0C8E9}"/>
          </ac:spMkLst>
        </pc:spChg>
        <pc:spChg chg="mod">
          <ac:chgData name="yellsub417@gmail.com" userId="85f40650f2fbb571" providerId="LiveId" clId="{9A1D0EE2-F8DD-4910-BC4B-4A4877F336FD}" dt="2024-09-04T05:07:14.049" v="3160" actId="1076"/>
          <ac:spMkLst>
            <pc:docMk/>
            <pc:sldMk cId="0" sldId="407"/>
            <ac:spMk id="28677" creationId="{A2F72263-741E-F90E-8D1B-6BE3C9986BD0}"/>
          </ac:spMkLst>
        </pc:spChg>
        <pc:spChg chg="mod">
          <ac:chgData name="yellsub417@gmail.com" userId="85f40650f2fbb571" providerId="LiveId" clId="{9A1D0EE2-F8DD-4910-BC4B-4A4877F336FD}" dt="2024-09-04T05:07:14.049" v="3160" actId="1076"/>
          <ac:spMkLst>
            <pc:docMk/>
            <pc:sldMk cId="0" sldId="407"/>
            <ac:spMk id="28681" creationId="{AA3E62F1-1CBD-BD6A-F376-44FF68B4F95B}"/>
          </ac:spMkLst>
        </pc:spChg>
        <pc:spChg chg="mod">
          <ac:chgData name="yellsub417@gmail.com" userId="85f40650f2fbb571" providerId="LiveId" clId="{9A1D0EE2-F8DD-4910-BC4B-4A4877F336FD}" dt="2024-09-04T05:07:14.049" v="3160" actId="1076"/>
          <ac:spMkLst>
            <pc:docMk/>
            <pc:sldMk cId="0" sldId="407"/>
            <ac:spMk id="28682" creationId="{F913017E-4980-C314-0C82-8BCA93F0EF23}"/>
          </ac:spMkLst>
        </pc:spChg>
        <pc:spChg chg="del mod">
          <ac:chgData name="yellsub417@gmail.com" userId="85f40650f2fbb571" providerId="LiveId" clId="{9A1D0EE2-F8DD-4910-BC4B-4A4877F336FD}" dt="2024-09-04T05:06:47.652" v="3155" actId="478"/>
          <ac:spMkLst>
            <pc:docMk/>
            <pc:sldMk cId="0" sldId="407"/>
            <ac:spMk id="28683" creationId="{BAF011D7-72B9-9731-15B8-243E93750FDA}"/>
          </ac:spMkLst>
        </pc:spChg>
        <pc:spChg chg="del">
          <ac:chgData name="yellsub417@gmail.com" userId="85f40650f2fbb571" providerId="LiveId" clId="{9A1D0EE2-F8DD-4910-BC4B-4A4877F336FD}" dt="2024-09-04T05:07:08.663" v="3159" actId="478"/>
          <ac:spMkLst>
            <pc:docMk/>
            <pc:sldMk cId="0" sldId="407"/>
            <ac:spMk id="28687" creationId="{4240AE60-DB37-B32D-9DDD-6C63E6AB8E59}"/>
          </ac:spMkLst>
        </pc:spChg>
      </pc:sldChg>
      <pc:sldChg chg="addSp delSp modSp add del mod">
        <pc:chgData name="yellsub417@gmail.com" userId="85f40650f2fbb571" providerId="LiveId" clId="{9A1D0EE2-F8DD-4910-BC4B-4A4877F336FD}" dt="2024-09-04T05:09:16.113" v="3205" actId="478"/>
        <pc:sldMkLst>
          <pc:docMk/>
          <pc:sldMk cId="0" sldId="409"/>
        </pc:sldMkLst>
        <pc:spChg chg="add del mod">
          <ac:chgData name="yellsub417@gmail.com" userId="85f40650f2fbb571" providerId="LiveId" clId="{9A1D0EE2-F8DD-4910-BC4B-4A4877F336FD}" dt="2024-09-04T05:08:38.969" v="3197" actId="478"/>
          <ac:spMkLst>
            <pc:docMk/>
            <pc:sldMk cId="0" sldId="409"/>
            <ac:spMk id="3" creationId="{0575353F-6C18-64EF-0B97-0011CDF8F46F}"/>
          </ac:spMkLst>
        </pc:spChg>
        <pc:spChg chg="add mod">
          <ac:chgData name="yellsub417@gmail.com" userId="85f40650f2fbb571" providerId="LiveId" clId="{9A1D0EE2-F8DD-4910-BC4B-4A4877F336FD}" dt="2024-09-04T05:08:44.221" v="3199" actId="20577"/>
          <ac:spMkLst>
            <pc:docMk/>
            <pc:sldMk cId="0" sldId="409"/>
            <ac:spMk id="4" creationId="{E47B7CA7-D801-F99D-8B95-9F79C2B3BA69}"/>
          </ac:spMkLst>
        </pc:spChg>
        <pc:spChg chg="mod">
          <ac:chgData name="yellsub417@gmail.com" userId="85f40650f2fbb571" providerId="LiveId" clId="{9A1D0EE2-F8DD-4910-BC4B-4A4877F336FD}" dt="2024-09-04T05:09:11.988" v="3204" actId="255"/>
          <ac:spMkLst>
            <pc:docMk/>
            <pc:sldMk cId="0" sldId="409"/>
            <ac:spMk id="11" creationId="{80540D13-2EFA-4726-821D-05E9D81232D0}"/>
          </ac:spMkLst>
        </pc:spChg>
        <pc:spChg chg="mod">
          <ac:chgData name="yellsub417@gmail.com" userId="85f40650f2fbb571" providerId="LiveId" clId="{9A1D0EE2-F8DD-4910-BC4B-4A4877F336FD}" dt="2024-09-04T05:09:11.988" v="3204" actId="255"/>
          <ac:spMkLst>
            <pc:docMk/>
            <pc:sldMk cId="0" sldId="409"/>
            <ac:spMk id="12" creationId="{39075946-2797-C44D-5785-12F083A62F13}"/>
          </ac:spMkLst>
        </pc:spChg>
        <pc:spChg chg="mod">
          <ac:chgData name="yellsub417@gmail.com" userId="85f40650f2fbb571" providerId="LiveId" clId="{9A1D0EE2-F8DD-4910-BC4B-4A4877F336FD}" dt="2024-09-04T05:09:11.988" v="3204" actId="255"/>
          <ac:spMkLst>
            <pc:docMk/>
            <pc:sldMk cId="0" sldId="409"/>
            <ac:spMk id="13" creationId="{1522241E-1DE8-C749-D475-54CBE2DF74BF}"/>
          </ac:spMkLst>
        </pc:spChg>
        <pc:spChg chg="mod">
          <ac:chgData name="yellsub417@gmail.com" userId="85f40650f2fbb571" providerId="LiveId" clId="{9A1D0EE2-F8DD-4910-BC4B-4A4877F336FD}" dt="2024-09-04T05:09:05.728" v="3203" actId="2711"/>
          <ac:spMkLst>
            <pc:docMk/>
            <pc:sldMk cId="0" sldId="409"/>
            <ac:spMk id="14" creationId="{7ABAC9EC-8E81-F3CA-F49F-C80E0C99FC62}"/>
          </ac:spMkLst>
        </pc:spChg>
        <pc:spChg chg="del">
          <ac:chgData name="yellsub417@gmail.com" userId="85f40650f2fbb571" providerId="LiveId" clId="{9A1D0EE2-F8DD-4910-BC4B-4A4877F336FD}" dt="2024-09-04T05:08:34.755" v="3196" actId="478"/>
          <ac:spMkLst>
            <pc:docMk/>
            <pc:sldMk cId="0" sldId="409"/>
            <ac:spMk id="29698" creationId="{E51C3D74-D867-4A7C-B293-4A01BEDBD4BE}"/>
          </ac:spMkLst>
        </pc:spChg>
        <pc:spChg chg="del">
          <ac:chgData name="yellsub417@gmail.com" userId="85f40650f2fbb571" providerId="LiveId" clId="{9A1D0EE2-F8DD-4910-BC4B-4A4877F336FD}" dt="2024-09-04T05:08:51.512" v="3200" actId="478"/>
          <ac:spMkLst>
            <pc:docMk/>
            <pc:sldMk cId="0" sldId="409"/>
            <ac:spMk id="29699" creationId="{E4232DD7-0B6D-FDFD-35B3-5F98A053F531}"/>
          </ac:spMkLst>
        </pc:spChg>
        <pc:spChg chg="mod">
          <ac:chgData name="yellsub417@gmail.com" userId="85f40650f2fbb571" providerId="LiveId" clId="{9A1D0EE2-F8DD-4910-BC4B-4A4877F336FD}" dt="2024-09-04T05:09:11.988" v="3204" actId="255"/>
          <ac:spMkLst>
            <pc:docMk/>
            <pc:sldMk cId="0" sldId="409"/>
            <ac:spMk id="29700" creationId="{7D3FF87A-FC36-A516-6517-425D91348380}"/>
          </ac:spMkLst>
        </pc:spChg>
        <pc:spChg chg="mod">
          <ac:chgData name="yellsub417@gmail.com" userId="85f40650f2fbb571" providerId="LiveId" clId="{9A1D0EE2-F8DD-4910-BC4B-4A4877F336FD}" dt="2024-09-04T05:09:11.988" v="3204" actId="255"/>
          <ac:spMkLst>
            <pc:docMk/>
            <pc:sldMk cId="0" sldId="409"/>
            <ac:spMk id="29704" creationId="{FD357098-2B8C-C9EB-4187-46B32CFA67B9}"/>
          </ac:spMkLst>
        </pc:spChg>
        <pc:spChg chg="mod">
          <ac:chgData name="yellsub417@gmail.com" userId="85f40650f2fbb571" providerId="LiveId" clId="{9A1D0EE2-F8DD-4910-BC4B-4A4877F336FD}" dt="2024-09-04T05:09:11.988" v="3204" actId="255"/>
          <ac:spMkLst>
            <pc:docMk/>
            <pc:sldMk cId="0" sldId="409"/>
            <ac:spMk id="29705" creationId="{5DBBBB11-056C-6434-4800-8637FAE8E7E9}"/>
          </ac:spMkLst>
        </pc:spChg>
        <pc:spChg chg="del mod">
          <ac:chgData name="yellsub417@gmail.com" userId="85f40650f2fbb571" providerId="LiveId" clId="{9A1D0EE2-F8DD-4910-BC4B-4A4877F336FD}" dt="2024-09-04T05:09:16.113" v="3205" actId="478"/>
          <ac:spMkLst>
            <pc:docMk/>
            <pc:sldMk cId="0" sldId="409"/>
            <ac:spMk id="29708" creationId="{E2E3EBF9-D1CB-C91A-5684-9C662E6ACF7B}"/>
          </ac:spMkLst>
        </pc:spChg>
      </pc:sldChg>
      <pc:sldChg chg="delSp modSp mod modAnim">
        <pc:chgData name="yellsub417@gmail.com" userId="85f40650f2fbb571" providerId="LiveId" clId="{9A1D0EE2-F8DD-4910-BC4B-4A4877F336FD}" dt="2024-09-04T05:03:01.286" v="3135" actId="1076"/>
        <pc:sldMkLst>
          <pc:docMk/>
          <pc:sldMk cId="0" sldId="414"/>
        </pc:sldMkLst>
        <pc:spChg chg="mod">
          <ac:chgData name="yellsub417@gmail.com" userId="85f40650f2fbb571" providerId="LiveId" clId="{9A1D0EE2-F8DD-4910-BC4B-4A4877F336FD}" dt="2024-09-04T05:01:18.046" v="3086" actId="1036"/>
          <ac:spMkLst>
            <pc:docMk/>
            <pc:sldMk cId="0" sldId="414"/>
            <ac:spMk id="7" creationId="{719FEFFB-0ACB-1D70-B650-CDC722AC0E69}"/>
          </ac:spMkLst>
        </pc:spChg>
        <pc:spChg chg="del">
          <ac:chgData name="yellsub417@gmail.com" userId="85f40650f2fbb571" providerId="LiveId" clId="{9A1D0EE2-F8DD-4910-BC4B-4A4877F336FD}" dt="2024-09-04T04:59:31.607" v="3024" actId="478"/>
          <ac:spMkLst>
            <pc:docMk/>
            <pc:sldMk cId="0" sldId="414"/>
            <ac:spMk id="11" creationId="{62147E51-63CF-6EF2-BF29-9FE81D2072F3}"/>
          </ac:spMkLst>
        </pc:spChg>
        <pc:spChg chg="del">
          <ac:chgData name="yellsub417@gmail.com" userId="85f40650f2fbb571" providerId="LiveId" clId="{9A1D0EE2-F8DD-4910-BC4B-4A4877F336FD}" dt="2024-09-04T05:02:35.837" v="3130" actId="478"/>
          <ac:spMkLst>
            <pc:docMk/>
            <pc:sldMk cId="0" sldId="414"/>
            <ac:spMk id="14" creationId="{69F5E32F-100D-5933-F54D-7D55A32F17D6}"/>
          </ac:spMkLst>
        </pc:spChg>
        <pc:spChg chg="mod">
          <ac:chgData name="yellsub417@gmail.com" userId="85f40650f2fbb571" providerId="LiveId" clId="{9A1D0EE2-F8DD-4910-BC4B-4A4877F336FD}" dt="2024-09-04T05:01:27.442" v="3087" actId="1076"/>
          <ac:spMkLst>
            <pc:docMk/>
            <pc:sldMk cId="0" sldId="414"/>
            <ac:spMk id="25610" creationId="{E1A54BB0-8351-B640-9507-8E6F87E7CAA2}"/>
          </ac:spMkLst>
        </pc:spChg>
        <pc:spChg chg="mod">
          <ac:chgData name="yellsub417@gmail.com" userId="85f40650f2fbb571" providerId="LiveId" clId="{9A1D0EE2-F8DD-4910-BC4B-4A4877F336FD}" dt="2024-09-04T05:03:01.286" v="3135" actId="1076"/>
          <ac:spMkLst>
            <pc:docMk/>
            <pc:sldMk cId="0" sldId="414"/>
            <ac:spMk id="25611" creationId="{4144ACF4-E7F4-72DB-262B-3F8F834A0905}"/>
          </ac:spMkLst>
        </pc:spChg>
        <pc:spChg chg="mod">
          <ac:chgData name="yellsub417@gmail.com" userId="85f40650f2fbb571" providerId="LiveId" clId="{9A1D0EE2-F8DD-4910-BC4B-4A4877F336FD}" dt="2024-09-04T05:02:57.510" v="3134" actId="1076"/>
          <ac:spMkLst>
            <pc:docMk/>
            <pc:sldMk cId="0" sldId="414"/>
            <ac:spMk id="25613" creationId="{C19ADB7C-89FA-8A37-96AB-F32B657BCC6A}"/>
          </ac:spMkLst>
        </pc:spChg>
        <pc:picChg chg="mod">
          <ac:chgData name="yellsub417@gmail.com" userId="85f40650f2fbb571" providerId="LiveId" clId="{9A1D0EE2-F8DD-4910-BC4B-4A4877F336FD}" dt="2024-09-04T05:01:18.046" v="3086" actId="1036"/>
          <ac:picMkLst>
            <pc:docMk/>
            <pc:sldMk cId="0" sldId="414"/>
            <ac:picMk id="25602" creationId="{A3038A59-0875-8E51-D495-9303CB0EA246}"/>
          </ac:picMkLst>
        </pc:picChg>
      </pc:sldChg>
      <pc:sldChg chg="add del">
        <pc:chgData name="yellsub417@gmail.com" userId="85f40650f2fbb571" providerId="LiveId" clId="{9A1D0EE2-F8DD-4910-BC4B-4A4877F336FD}" dt="2024-09-04T05:04:55.983" v="3149"/>
        <pc:sldMkLst>
          <pc:docMk/>
          <pc:sldMk cId="0" sldId="420"/>
        </pc:sldMkLst>
      </pc:sldChg>
      <pc:sldChg chg="addSp modSp mod">
        <pc:chgData name="yellsub417@gmail.com" userId="85f40650f2fbb571" providerId="LiveId" clId="{9A1D0EE2-F8DD-4910-BC4B-4A4877F336FD}" dt="2024-09-04T04:44:46.533" v="2142" actId="1076"/>
        <pc:sldMkLst>
          <pc:docMk/>
          <pc:sldMk cId="0" sldId="421"/>
        </pc:sldMkLst>
        <pc:spChg chg="add mod">
          <ac:chgData name="yellsub417@gmail.com" userId="85f40650f2fbb571" providerId="LiveId" clId="{9A1D0EE2-F8DD-4910-BC4B-4A4877F336FD}" dt="2024-09-04T04:44:34.365" v="2141" actId="255"/>
          <ac:spMkLst>
            <pc:docMk/>
            <pc:sldMk cId="0" sldId="421"/>
            <ac:spMk id="3" creationId="{C3BD1F30-9CB5-FE35-B38F-78FF9E43A627}"/>
          </ac:spMkLst>
        </pc:spChg>
        <pc:spChg chg="mod">
          <ac:chgData name="yellsub417@gmail.com" userId="85f40650f2fbb571" providerId="LiveId" clId="{9A1D0EE2-F8DD-4910-BC4B-4A4877F336FD}" dt="2024-09-04T04:39:34.450" v="1929" actId="20577"/>
          <ac:spMkLst>
            <pc:docMk/>
            <pc:sldMk cId="0" sldId="421"/>
            <ac:spMk id="23554" creationId="{C1C7CB39-4BBE-2254-DF02-D01E302CA4AE}"/>
          </ac:spMkLst>
        </pc:spChg>
        <pc:spChg chg="mod">
          <ac:chgData name="yellsub417@gmail.com" userId="85f40650f2fbb571" providerId="LiveId" clId="{9A1D0EE2-F8DD-4910-BC4B-4A4877F336FD}" dt="2024-09-04T04:44:46.533" v="2142" actId="1076"/>
          <ac:spMkLst>
            <pc:docMk/>
            <pc:sldMk cId="0" sldId="421"/>
            <ac:spMk id="23556" creationId="{89595BCB-BE29-A08A-C727-093A7248119D}"/>
          </ac:spMkLst>
        </pc:spChg>
        <pc:spChg chg="mod">
          <ac:chgData name="yellsub417@gmail.com" userId="85f40650f2fbb571" providerId="LiveId" clId="{9A1D0EE2-F8DD-4910-BC4B-4A4877F336FD}" dt="2024-09-04T04:44:46.533" v="2142" actId="1076"/>
          <ac:spMkLst>
            <pc:docMk/>
            <pc:sldMk cId="0" sldId="421"/>
            <ac:spMk id="23557" creationId="{37345771-54C2-F20F-3082-F5678ACDE725}"/>
          </ac:spMkLst>
        </pc:spChg>
        <pc:spChg chg="mod">
          <ac:chgData name="yellsub417@gmail.com" userId="85f40650f2fbb571" providerId="LiveId" clId="{9A1D0EE2-F8DD-4910-BC4B-4A4877F336FD}" dt="2024-09-04T04:42:24.001" v="2022" actId="255"/>
          <ac:spMkLst>
            <pc:docMk/>
            <pc:sldMk cId="0" sldId="421"/>
            <ac:spMk id="23558" creationId="{B40AA9B1-E3A9-39D7-B1C0-41488BE8A894}"/>
          </ac:spMkLst>
        </pc:spChg>
        <pc:spChg chg="mod">
          <ac:chgData name="yellsub417@gmail.com" userId="85f40650f2fbb571" providerId="LiveId" clId="{9A1D0EE2-F8DD-4910-BC4B-4A4877F336FD}" dt="2024-09-04T04:42:51.613" v="2059" actId="20577"/>
          <ac:spMkLst>
            <pc:docMk/>
            <pc:sldMk cId="0" sldId="421"/>
            <ac:spMk id="23559" creationId="{9EC59DE8-0D17-0C46-6B5C-20D118FF2886}"/>
          </ac:spMkLst>
        </pc:spChg>
        <pc:picChg chg="mod">
          <ac:chgData name="yellsub417@gmail.com" userId="85f40650f2fbb571" providerId="LiveId" clId="{9A1D0EE2-F8DD-4910-BC4B-4A4877F336FD}" dt="2024-09-04T04:44:24.843" v="2139" actId="1076"/>
          <ac:picMkLst>
            <pc:docMk/>
            <pc:sldMk cId="0" sldId="421"/>
            <ac:picMk id="23555" creationId="{FBD306AA-5EBC-8676-C401-B6DE388E27EE}"/>
          </ac:picMkLst>
        </pc:picChg>
      </pc:sldChg>
      <pc:sldChg chg="modSp add del mod">
        <pc:chgData name="yellsub417@gmail.com" userId="85f40650f2fbb571" providerId="LiveId" clId="{9A1D0EE2-F8DD-4910-BC4B-4A4877F336FD}" dt="2024-09-04T05:04:55.983" v="3149"/>
        <pc:sldMkLst>
          <pc:docMk/>
          <pc:sldMk cId="0" sldId="423"/>
        </pc:sldMkLst>
        <pc:spChg chg="mod">
          <ac:chgData name="yellsub417@gmail.com" userId="85f40650f2fbb571" providerId="LiveId" clId="{9A1D0EE2-F8DD-4910-BC4B-4A4877F336FD}" dt="2024-09-04T05:04:55.983" v="3149"/>
          <ac:spMkLst>
            <pc:docMk/>
            <pc:sldMk cId="0" sldId="423"/>
            <ac:spMk id="27651" creationId="{0B50FBB1-6A8D-F17C-91BF-FF000031CA68}"/>
          </ac:spMkLst>
        </pc:spChg>
      </pc:sldChg>
      <pc:sldChg chg="addSp delSp modSp mod">
        <pc:chgData name="yellsub417@gmail.com" userId="85f40650f2fbb571" providerId="LiveId" clId="{9A1D0EE2-F8DD-4910-BC4B-4A4877F336FD}" dt="2024-09-04T02:50:20.414" v="1277" actId="1076"/>
        <pc:sldMkLst>
          <pc:docMk/>
          <pc:sldMk cId="0" sldId="434"/>
        </pc:sldMkLst>
        <pc:spChg chg="add mod">
          <ac:chgData name="yellsub417@gmail.com" userId="85f40650f2fbb571" providerId="LiveId" clId="{9A1D0EE2-F8DD-4910-BC4B-4A4877F336FD}" dt="2024-09-04T02:50:20.414" v="1277" actId="1076"/>
          <ac:spMkLst>
            <pc:docMk/>
            <pc:sldMk cId="0" sldId="434"/>
            <ac:spMk id="2" creationId="{C196DF03-EF10-DEC6-57E2-E0EB874FF076}"/>
          </ac:spMkLst>
        </pc:spChg>
        <pc:spChg chg="add mod">
          <ac:chgData name="yellsub417@gmail.com" userId="85f40650f2fbb571" providerId="LiveId" clId="{9A1D0EE2-F8DD-4910-BC4B-4A4877F336FD}" dt="2024-09-04T02:49:28.072" v="1255" actId="1076"/>
          <ac:spMkLst>
            <pc:docMk/>
            <pc:sldMk cId="0" sldId="434"/>
            <ac:spMk id="3" creationId="{3618B288-30F7-58A6-5504-E6D7FE128F98}"/>
          </ac:spMkLst>
        </pc:spChg>
        <pc:spChg chg="add mod">
          <ac:chgData name="yellsub417@gmail.com" userId="85f40650f2fbb571" providerId="LiveId" clId="{9A1D0EE2-F8DD-4910-BC4B-4A4877F336FD}" dt="2024-09-04T02:50:07.790" v="1275" actId="1076"/>
          <ac:spMkLst>
            <pc:docMk/>
            <pc:sldMk cId="0" sldId="434"/>
            <ac:spMk id="4" creationId="{85CBACE5-B018-8689-6178-6B3C5C1C7D50}"/>
          </ac:spMkLst>
        </pc:spChg>
        <pc:spChg chg="del mod">
          <ac:chgData name="yellsub417@gmail.com" userId="85f40650f2fbb571" providerId="LiveId" clId="{9A1D0EE2-F8DD-4910-BC4B-4A4877F336FD}" dt="2024-09-04T02:48:10.183" v="1175" actId="21"/>
          <ac:spMkLst>
            <pc:docMk/>
            <pc:sldMk cId="0" sldId="434"/>
            <ac:spMk id="17410" creationId="{C196DF03-EF10-DEC6-57E2-E0EB874FF076}"/>
          </ac:spMkLst>
        </pc:spChg>
        <pc:spChg chg="mod">
          <ac:chgData name="yellsub417@gmail.com" userId="85f40650f2fbb571" providerId="LiveId" clId="{9A1D0EE2-F8DD-4910-BC4B-4A4877F336FD}" dt="2024-09-04T02:50:15.647" v="1276" actId="1076"/>
          <ac:spMkLst>
            <pc:docMk/>
            <pc:sldMk cId="0" sldId="434"/>
            <ac:spMk id="17411" creationId="{99781D2D-FB33-FA9C-FF83-EA0290E3646A}"/>
          </ac:spMkLst>
        </pc:spChg>
        <pc:spChg chg="del mod">
          <ac:chgData name="yellsub417@gmail.com" userId="85f40650f2fbb571" providerId="LiveId" clId="{9A1D0EE2-F8DD-4910-BC4B-4A4877F336FD}" dt="2024-09-04T02:49:21.313" v="1253" actId="21"/>
          <ac:spMkLst>
            <pc:docMk/>
            <pc:sldMk cId="0" sldId="434"/>
            <ac:spMk id="17412" creationId="{85CBACE5-B018-8689-6178-6B3C5C1C7D50}"/>
          </ac:spMkLst>
        </pc:spChg>
        <pc:spChg chg="mod">
          <ac:chgData name="yellsub417@gmail.com" userId="85f40650f2fbb571" providerId="LiveId" clId="{9A1D0EE2-F8DD-4910-BC4B-4A4877F336FD}" dt="2024-09-04T02:47:59.192" v="1172" actId="1076"/>
          <ac:spMkLst>
            <pc:docMk/>
            <pc:sldMk cId="0" sldId="434"/>
            <ac:spMk id="17414" creationId="{C60C1F31-0393-BB25-7499-8661A7AAE2CF}"/>
          </ac:spMkLst>
        </pc:spChg>
        <pc:picChg chg="mod">
          <ac:chgData name="yellsub417@gmail.com" userId="85f40650f2fbb571" providerId="LiveId" clId="{9A1D0EE2-F8DD-4910-BC4B-4A4877F336FD}" dt="2024-09-04T02:47:56.038" v="1171" actId="1076"/>
          <ac:picMkLst>
            <pc:docMk/>
            <pc:sldMk cId="0" sldId="434"/>
            <ac:picMk id="17413" creationId="{8F3B46F8-991D-B516-E741-51ADD49741D0}"/>
          </ac:picMkLst>
        </pc:picChg>
        <pc:picChg chg="mod">
          <ac:chgData name="yellsub417@gmail.com" userId="85f40650f2fbb571" providerId="LiveId" clId="{9A1D0EE2-F8DD-4910-BC4B-4A4877F336FD}" dt="2024-09-04T02:48:01.959" v="1173" actId="1076"/>
          <ac:picMkLst>
            <pc:docMk/>
            <pc:sldMk cId="0" sldId="434"/>
            <ac:picMk id="17415" creationId="{A2DE36B4-35FD-7CC1-EB44-6018F4515E8C}"/>
          </ac:picMkLst>
        </pc:picChg>
        <pc:picChg chg="mod">
          <ac:chgData name="yellsub417@gmail.com" userId="85f40650f2fbb571" providerId="LiveId" clId="{9A1D0EE2-F8DD-4910-BC4B-4A4877F336FD}" dt="2024-09-04T02:50:02.482" v="1274" actId="1076"/>
          <ac:picMkLst>
            <pc:docMk/>
            <pc:sldMk cId="0" sldId="434"/>
            <ac:picMk id="17416" creationId="{AF937B85-7FC3-BD07-DBA9-A96AF7BCEEBB}"/>
          </ac:picMkLst>
        </pc:picChg>
      </pc:sldChg>
      <pc:sldChg chg="modSp">
        <pc:chgData name="yellsub417@gmail.com" userId="85f40650f2fbb571" providerId="LiveId" clId="{9A1D0EE2-F8DD-4910-BC4B-4A4877F336FD}" dt="2024-09-04T02:51:16.831" v="1283" actId="1076"/>
        <pc:sldMkLst>
          <pc:docMk/>
          <pc:sldMk cId="0" sldId="436"/>
        </pc:sldMkLst>
        <pc:spChg chg="mod">
          <ac:chgData name="yellsub417@gmail.com" userId="85f40650f2fbb571" providerId="LiveId" clId="{9A1D0EE2-F8DD-4910-BC4B-4A4877F336FD}" dt="2024-09-04T02:51:13.805" v="1282" actId="255"/>
          <ac:spMkLst>
            <pc:docMk/>
            <pc:sldMk cId="0" sldId="436"/>
            <ac:spMk id="15363" creationId="{5C50123B-F042-F5B1-EF43-6F12B1DEF969}"/>
          </ac:spMkLst>
        </pc:spChg>
        <pc:spChg chg="mod">
          <ac:chgData name="yellsub417@gmail.com" userId="85f40650f2fbb571" providerId="LiveId" clId="{9A1D0EE2-F8DD-4910-BC4B-4A4877F336FD}" dt="2024-09-04T02:50:58.651" v="1279" actId="1076"/>
          <ac:spMkLst>
            <pc:docMk/>
            <pc:sldMk cId="0" sldId="436"/>
            <ac:spMk id="15364" creationId="{71EF4D50-BBD7-3368-7D5D-F80024DFB76E}"/>
          </ac:spMkLst>
        </pc:spChg>
        <pc:spChg chg="mod">
          <ac:chgData name="yellsub417@gmail.com" userId="85f40650f2fbb571" providerId="LiveId" clId="{9A1D0EE2-F8DD-4910-BC4B-4A4877F336FD}" dt="2024-09-04T02:50:53.293" v="1278" actId="255"/>
          <ac:spMkLst>
            <pc:docMk/>
            <pc:sldMk cId="0" sldId="436"/>
            <ac:spMk id="15365" creationId="{C798464C-4358-AFC6-4A9B-F35713D76297}"/>
          </ac:spMkLst>
        </pc:spChg>
        <pc:picChg chg="mod">
          <ac:chgData name="yellsub417@gmail.com" userId="85f40650f2fbb571" providerId="LiveId" clId="{9A1D0EE2-F8DD-4910-BC4B-4A4877F336FD}" dt="2024-09-04T02:51:16.831" v="1283" actId="1076"/>
          <ac:picMkLst>
            <pc:docMk/>
            <pc:sldMk cId="0" sldId="436"/>
            <ac:picMk id="15362" creationId="{0975A104-848E-9F82-485F-663824725899}"/>
          </ac:picMkLst>
        </pc:picChg>
      </pc:sldChg>
      <pc:sldChg chg="modSp">
        <pc:chgData name="yellsub417@gmail.com" userId="85f40650f2fbb571" providerId="LiveId" clId="{9A1D0EE2-F8DD-4910-BC4B-4A4877F336FD}" dt="2024-09-04T02:52:13.974" v="1286" actId="1076"/>
        <pc:sldMkLst>
          <pc:docMk/>
          <pc:sldMk cId="0" sldId="441"/>
        </pc:sldMkLst>
        <pc:spChg chg="mod">
          <ac:chgData name="yellsub417@gmail.com" userId="85f40650f2fbb571" providerId="LiveId" clId="{9A1D0EE2-F8DD-4910-BC4B-4A4877F336FD}" dt="2024-09-04T02:52:13.974" v="1286" actId="1076"/>
          <ac:spMkLst>
            <pc:docMk/>
            <pc:sldMk cId="0" sldId="441"/>
            <ac:spMk id="16387" creationId="{5C8DA3DC-9B0C-69DE-3F5D-63DDF44FD699}"/>
          </ac:spMkLst>
        </pc:spChg>
      </pc:sldChg>
      <pc:sldChg chg="addSp delSp modSp new mod ord">
        <pc:chgData name="yellsub417@gmail.com" userId="85f40650f2fbb571" providerId="LiveId" clId="{9A1D0EE2-F8DD-4910-BC4B-4A4877F336FD}" dt="2024-09-04T03:26:07.512" v="1560" actId="1076"/>
        <pc:sldMkLst>
          <pc:docMk/>
          <pc:sldMk cId="2100782932" sldId="442"/>
        </pc:sldMkLst>
        <pc:spChg chg="mod">
          <ac:chgData name="yellsub417@gmail.com" userId="85f40650f2fbb571" providerId="LiveId" clId="{9A1D0EE2-F8DD-4910-BC4B-4A4877F336FD}" dt="2024-09-04T03:03:10.113" v="1545" actId="14100"/>
          <ac:spMkLst>
            <pc:docMk/>
            <pc:sldMk cId="2100782932" sldId="442"/>
            <ac:spMk id="2" creationId="{E95739DE-DF8A-02FD-D760-2578E6982212}"/>
          </ac:spMkLst>
        </pc:spChg>
        <pc:spChg chg="del">
          <ac:chgData name="yellsub417@gmail.com" userId="85f40650f2fbb571" providerId="LiveId" clId="{9A1D0EE2-F8DD-4910-BC4B-4A4877F336FD}" dt="2024-09-04T03:02:27.740" v="1501" actId="478"/>
          <ac:spMkLst>
            <pc:docMk/>
            <pc:sldMk cId="2100782932" sldId="442"/>
            <ac:spMk id="3" creationId="{AFE7E91E-2920-2303-AC94-160868F860BB}"/>
          </ac:spMkLst>
        </pc:spChg>
        <pc:picChg chg="add mod">
          <ac:chgData name="yellsub417@gmail.com" userId="85f40650f2fbb571" providerId="LiveId" clId="{9A1D0EE2-F8DD-4910-BC4B-4A4877F336FD}" dt="2024-09-04T03:25:58.555" v="1557" actId="1076"/>
          <ac:picMkLst>
            <pc:docMk/>
            <pc:sldMk cId="2100782932" sldId="442"/>
            <ac:picMk id="4" creationId="{3AA07157-F6BA-5A74-F47B-23FC824476E0}"/>
          </ac:picMkLst>
        </pc:picChg>
        <pc:picChg chg="add mod">
          <ac:chgData name="yellsub417@gmail.com" userId="85f40650f2fbb571" providerId="LiveId" clId="{9A1D0EE2-F8DD-4910-BC4B-4A4877F336FD}" dt="2024-09-04T03:26:01.050" v="1558" actId="1076"/>
          <ac:picMkLst>
            <pc:docMk/>
            <pc:sldMk cId="2100782932" sldId="442"/>
            <ac:picMk id="5" creationId="{AC108A61-8E8D-5FE1-FBBC-8AA37D839571}"/>
          </ac:picMkLst>
        </pc:picChg>
        <pc:picChg chg="add mod">
          <ac:chgData name="yellsub417@gmail.com" userId="85f40650f2fbb571" providerId="LiveId" clId="{9A1D0EE2-F8DD-4910-BC4B-4A4877F336FD}" dt="2024-09-04T03:26:07.512" v="1560" actId="1076"/>
          <ac:picMkLst>
            <pc:docMk/>
            <pc:sldMk cId="2100782932" sldId="442"/>
            <ac:picMk id="7" creationId="{10A7AEEE-40DC-6B23-6E14-43EE8C85E606}"/>
          </ac:picMkLst>
        </pc:picChg>
      </pc:sldChg>
      <pc:sldChg chg="addSp delSp modSp new mod ord">
        <pc:chgData name="yellsub417@gmail.com" userId="85f40650f2fbb571" providerId="LiveId" clId="{9A1D0EE2-F8DD-4910-BC4B-4A4877F336FD}" dt="2024-09-04T05:03:18.679" v="3137"/>
        <pc:sldMkLst>
          <pc:docMk/>
          <pc:sldMk cId="709168001" sldId="443"/>
        </pc:sldMkLst>
        <pc:spChg chg="mod">
          <ac:chgData name="yellsub417@gmail.com" userId="85f40650f2fbb571" providerId="LiveId" clId="{9A1D0EE2-F8DD-4910-BC4B-4A4877F336FD}" dt="2024-09-04T04:24:26.460" v="1668" actId="14100"/>
          <ac:spMkLst>
            <pc:docMk/>
            <pc:sldMk cId="709168001" sldId="443"/>
            <ac:spMk id="2" creationId="{F02542AE-4025-A2FB-760A-6337C898FC2E}"/>
          </ac:spMkLst>
        </pc:spChg>
        <pc:spChg chg="del">
          <ac:chgData name="yellsub417@gmail.com" userId="85f40650f2fbb571" providerId="LiveId" clId="{9A1D0EE2-F8DD-4910-BC4B-4A4877F336FD}" dt="2024-09-04T04:19:39.476" v="1562" actId="478"/>
          <ac:spMkLst>
            <pc:docMk/>
            <pc:sldMk cId="709168001" sldId="443"/>
            <ac:spMk id="3" creationId="{53009AAA-A38E-2BED-945C-4BEBE1EEBD0F}"/>
          </ac:spMkLst>
        </pc:spChg>
        <pc:spChg chg="add mod">
          <ac:chgData name="yellsub417@gmail.com" userId="85f40650f2fbb571" providerId="LiveId" clId="{9A1D0EE2-F8DD-4910-BC4B-4A4877F336FD}" dt="2024-09-04T04:22:34.111" v="1659" actId="1037"/>
          <ac:spMkLst>
            <pc:docMk/>
            <pc:sldMk cId="709168001" sldId="443"/>
            <ac:spMk id="7" creationId="{79DA9316-600D-2B89-E2A4-1C7532BF6240}"/>
          </ac:spMkLst>
        </pc:spChg>
        <pc:spChg chg="add mod">
          <ac:chgData name="yellsub417@gmail.com" userId="85f40650f2fbb571" providerId="LiveId" clId="{9A1D0EE2-F8DD-4910-BC4B-4A4877F336FD}" dt="2024-09-04T04:22:34.111" v="1659" actId="1037"/>
          <ac:spMkLst>
            <pc:docMk/>
            <pc:sldMk cId="709168001" sldId="443"/>
            <ac:spMk id="8" creationId="{D0196967-A6F8-B10A-F39E-18D82E7244A3}"/>
          </ac:spMkLst>
        </pc:spChg>
        <pc:spChg chg="add mod">
          <ac:chgData name="yellsub417@gmail.com" userId="85f40650f2fbb571" providerId="LiveId" clId="{9A1D0EE2-F8DD-4910-BC4B-4A4877F336FD}" dt="2024-09-04T04:22:34.111" v="1659" actId="1037"/>
          <ac:spMkLst>
            <pc:docMk/>
            <pc:sldMk cId="709168001" sldId="443"/>
            <ac:spMk id="9" creationId="{B21D8E08-2307-9D33-4BC9-FF87194D31D5}"/>
          </ac:spMkLst>
        </pc:spChg>
        <pc:spChg chg="add mod">
          <ac:chgData name="yellsub417@gmail.com" userId="85f40650f2fbb571" providerId="LiveId" clId="{9A1D0EE2-F8DD-4910-BC4B-4A4877F336FD}" dt="2024-09-04T04:22:34.111" v="1659" actId="1037"/>
          <ac:spMkLst>
            <pc:docMk/>
            <pc:sldMk cId="709168001" sldId="443"/>
            <ac:spMk id="12" creationId="{E6A5546C-86FE-7488-DC34-F1B9B1D3B050}"/>
          </ac:spMkLst>
        </pc:spChg>
        <pc:spChg chg="add mod">
          <ac:chgData name="yellsub417@gmail.com" userId="85f40650f2fbb571" providerId="LiveId" clId="{9A1D0EE2-F8DD-4910-BC4B-4A4877F336FD}" dt="2024-09-04T04:22:34.111" v="1659" actId="1037"/>
          <ac:spMkLst>
            <pc:docMk/>
            <pc:sldMk cId="709168001" sldId="443"/>
            <ac:spMk id="13" creationId="{A1F66E7A-CE34-4DB0-2325-2FB06CDF0C57}"/>
          </ac:spMkLst>
        </pc:spChg>
        <pc:spChg chg="add mod">
          <ac:chgData name="yellsub417@gmail.com" userId="85f40650f2fbb571" providerId="LiveId" clId="{9A1D0EE2-F8DD-4910-BC4B-4A4877F336FD}" dt="2024-09-04T04:22:34.111" v="1659" actId="1037"/>
          <ac:spMkLst>
            <pc:docMk/>
            <pc:sldMk cId="709168001" sldId="443"/>
            <ac:spMk id="14" creationId="{7217BDA3-FF8A-D6BF-CEE2-FE8E7B518071}"/>
          </ac:spMkLst>
        </pc:spChg>
        <pc:spChg chg="add mod">
          <ac:chgData name="yellsub417@gmail.com" userId="85f40650f2fbb571" providerId="LiveId" clId="{9A1D0EE2-F8DD-4910-BC4B-4A4877F336FD}" dt="2024-09-04T04:26:00.215" v="1675" actId="14100"/>
          <ac:spMkLst>
            <pc:docMk/>
            <pc:sldMk cId="709168001" sldId="443"/>
            <ac:spMk id="16" creationId="{A1C5AB85-C6BE-552C-1859-DB4CBC3663B8}"/>
          </ac:spMkLst>
        </pc:spChg>
        <pc:picChg chg="add mod">
          <ac:chgData name="yellsub417@gmail.com" userId="85f40650f2fbb571" providerId="LiveId" clId="{9A1D0EE2-F8DD-4910-BC4B-4A4877F336FD}" dt="2024-09-04T04:22:00.781" v="1596" actId="1076"/>
          <ac:picMkLst>
            <pc:docMk/>
            <pc:sldMk cId="709168001" sldId="443"/>
            <ac:picMk id="4" creationId="{0DACFDC1-A964-1EB3-3693-448B8E387EAC}"/>
          </ac:picMkLst>
        </pc:picChg>
        <pc:cxnChg chg="add mod">
          <ac:chgData name="yellsub417@gmail.com" userId="85f40650f2fbb571" providerId="LiveId" clId="{9A1D0EE2-F8DD-4910-BC4B-4A4877F336FD}" dt="2024-09-04T04:22:34.111" v="1659" actId="1037"/>
          <ac:cxnSpMkLst>
            <pc:docMk/>
            <pc:sldMk cId="709168001" sldId="443"/>
            <ac:cxnSpMk id="5" creationId="{10161CD7-847C-F030-0548-330578A44212}"/>
          </ac:cxnSpMkLst>
        </pc:cxnChg>
        <pc:cxnChg chg="add mod">
          <ac:chgData name="yellsub417@gmail.com" userId="85f40650f2fbb571" providerId="LiveId" clId="{9A1D0EE2-F8DD-4910-BC4B-4A4877F336FD}" dt="2024-09-04T04:22:34.111" v="1659" actId="1037"/>
          <ac:cxnSpMkLst>
            <pc:docMk/>
            <pc:sldMk cId="709168001" sldId="443"/>
            <ac:cxnSpMk id="6" creationId="{13BC47C6-08F2-8543-831A-C55FE6F51185}"/>
          </ac:cxnSpMkLst>
        </pc:cxnChg>
        <pc:cxnChg chg="add mod">
          <ac:chgData name="yellsub417@gmail.com" userId="85f40650f2fbb571" providerId="LiveId" clId="{9A1D0EE2-F8DD-4910-BC4B-4A4877F336FD}" dt="2024-09-04T04:23:25.290" v="1662" actId="1582"/>
          <ac:cxnSpMkLst>
            <pc:docMk/>
            <pc:sldMk cId="709168001" sldId="443"/>
            <ac:cxnSpMk id="10" creationId="{3D24ACBB-8EDA-FF7C-2377-4836BC049ACC}"/>
          </ac:cxnSpMkLst>
        </pc:cxnChg>
        <pc:cxnChg chg="add mod">
          <ac:chgData name="yellsub417@gmail.com" userId="85f40650f2fbb571" providerId="LiveId" clId="{9A1D0EE2-F8DD-4910-BC4B-4A4877F336FD}" dt="2024-09-04T04:23:31.125" v="1663" actId="1582"/>
          <ac:cxnSpMkLst>
            <pc:docMk/>
            <pc:sldMk cId="709168001" sldId="443"/>
            <ac:cxnSpMk id="11" creationId="{F12BA63C-DDA0-0B9F-FA48-38A9C421433D}"/>
          </ac:cxnSpMkLst>
        </pc:cxnChg>
      </pc:sldChg>
      <pc:sldChg chg="addSp delSp modSp new mod ord">
        <pc:chgData name="yellsub417@gmail.com" userId="85f40650f2fbb571" providerId="LiveId" clId="{9A1D0EE2-F8DD-4910-BC4B-4A4877F336FD}" dt="2024-09-04T05:03:27.434" v="3139"/>
        <pc:sldMkLst>
          <pc:docMk/>
          <pc:sldMk cId="2561129293" sldId="444"/>
        </pc:sldMkLst>
        <pc:spChg chg="mod">
          <ac:chgData name="yellsub417@gmail.com" userId="85f40650f2fbb571" providerId="LiveId" clId="{9A1D0EE2-F8DD-4910-BC4B-4A4877F336FD}" dt="2024-09-04T04:33:12.079" v="1779" actId="20577"/>
          <ac:spMkLst>
            <pc:docMk/>
            <pc:sldMk cId="2561129293" sldId="444"/>
            <ac:spMk id="2" creationId="{C81AF8D3-4372-B70C-1AE5-C976F4A7EE2C}"/>
          </ac:spMkLst>
        </pc:spChg>
        <pc:spChg chg="del">
          <ac:chgData name="yellsub417@gmail.com" userId="85f40650f2fbb571" providerId="LiveId" clId="{9A1D0EE2-F8DD-4910-BC4B-4A4877F336FD}" dt="2024-09-04T04:32:04.371" v="1677" actId="478"/>
          <ac:spMkLst>
            <pc:docMk/>
            <pc:sldMk cId="2561129293" sldId="444"/>
            <ac:spMk id="3" creationId="{7FED2947-EA19-7CB3-6030-BBEA060DE38E}"/>
          </ac:spMkLst>
        </pc:spChg>
        <pc:spChg chg="add mod">
          <ac:chgData name="yellsub417@gmail.com" userId="85f40650f2fbb571" providerId="LiveId" clId="{9A1D0EE2-F8DD-4910-BC4B-4A4877F336FD}" dt="2024-09-04T04:38:05.967" v="1891" actId="14100"/>
          <ac:spMkLst>
            <pc:docMk/>
            <pc:sldMk cId="2561129293" sldId="444"/>
            <ac:spMk id="5" creationId="{4AEF7797-CDDD-94F1-6AAF-7B7C2DB4BEB0}"/>
          </ac:spMkLst>
        </pc:spChg>
        <pc:spChg chg="add mod">
          <ac:chgData name="yellsub417@gmail.com" userId="85f40650f2fbb571" providerId="LiveId" clId="{9A1D0EE2-F8DD-4910-BC4B-4A4877F336FD}" dt="2024-09-04T04:38:33.800" v="1899" actId="1037"/>
          <ac:spMkLst>
            <pc:docMk/>
            <pc:sldMk cId="2561129293" sldId="444"/>
            <ac:spMk id="6" creationId="{FA5E8262-186A-95FA-EF95-6BD8DB287E6E}"/>
          </ac:spMkLst>
        </pc:spChg>
        <pc:spChg chg="add mod">
          <ac:chgData name="yellsub417@gmail.com" userId="85f40650f2fbb571" providerId="LiveId" clId="{9A1D0EE2-F8DD-4910-BC4B-4A4877F336FD}" dt="2024-09-04T04:38:24.187" v="1897" actId="14100"/>
          <ac:spMkLst>
            <pc:docMk/>
            <pc:sldMk cId="2561129293" sldId="444"/>
            <ac:spMk id="7" creationId="{40B06B0A-078E-76BE-85B8-541DE82D20F9}"/>
          </ac:spMkLst>
        </pc:spChg>
        <pc:picChg chg="add mod">
          <ac:chgData name="yellsub417@gmail.com" userId="85f40650f2fbb571" providerId="LiveId" clId="{9A1D0EE2-F8DD-4910-BC4B-4A4877F336FD}" dt="2024-09-04T04:38:11.209" v="1895" actId="1038"/>
          <ac:picMkLst>
            <pc:docMk/>
            <pc:sldMk cId="2561129293" sldId="444"/>
            <ac:picMk id="4" creationId="{35FC4692-6CE2-03B9-F333-0C7572C6B423}"/>
          </ac:picMkLst>
        </pc:picChg>
      </pc:sldChg>
      <pc:sldChg chg="add del">
        <pc:chgData name="yellsub417@gmail.com" userId="85f40650f2fbb571" providerId="LiveId" clId="{9A1D0EE2-F8DD-4910-BC4B-4A4877F336FD}" dt="2024-09-04T05:04:55.983" v="3149"/>
        <pc:sldMkLst>
          <pc:docMk/>
          <pc:sldMk cId="0" sldId="445"/>
        </pc:sldMkLst>
      </pc:sldChg>
      <pc:sldChg chg="add del">
        <pc:chgData name="yellsub417@gmail.com" userId="85f40650f2fbb571" providerId="LiveId" clId="{9A1D0EE2-F8DD-4910-BC4B-4A4877F336FD}" dt="2024-09-04T05:04:55.983" v="3149"/>
        <pc:sldMkLst>
          <pc:docMk/>
          <pc:sldMk cId="0" sldId="446"/>
        </pc:sldMkLst>
      </pc:sldChg>
      <pc:sldChg chg="add del">
        <pc:chgData name="yellsub417@gmail.com" userId="85f40650f2fbb571" providerId="LiveId" clId="{9A1D0EE2-F8DD-4910-BC4B-4A4877F336FD}" dt="2024-09-04T05:04:55.983" v="3149"/>
        <pc:sldMkLst>
          <pc:docMk/>
          <pc:sldMk cId="0" sldId="447"/>
        </pc:sldMkLst>
      </pc:sldChg>
      <pc:sldChg chg="add del">
        <pc:chgData name="yellsub417@gmail.com" userId="85f40650f2fbb571" providerId="LiveId" clId="{9A1D0EE2-F8DD-4910-BC4B-4A4877F336FD}" dt="2024-09-04T05:04:55.983" v="3149"/>
        <pc:sldMkLst>
          <pc:docMk/>
          <pc:sldMk cId="3942694161" sldId="4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7FBD-0242-44DD-8B5D-CD504DB16C59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8625" cy="3943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9110C-1383-4ED0-B891-70EEEF097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25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9110C-1383-4ED0-B891-70EEEF097B5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11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9203C-604B-4A85-8B3F-F311476DDCF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1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9110C-1383-4ED0-B891-70EEEF097B5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9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58696D-7C0E-560B-67DC-B63D0AB8C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10013B-F774-6280-1835-64C669022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029F6D-B880-BC13-A40D-63D86AC8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C4A029-9C6E-B992-1091-80699A67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9AF264-C704-8417-5127-4A1E5567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80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1B08D-5D88-6D64-0772-C57C79E4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CF076D-08A6-80E0-FB8B-A64F404AC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5E448F-C61F-CCEA-5900-AE85C387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A7F875-5B27-C070-29DE-5A09B398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B6418B-E868-3DD3-02D3-E55F3312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63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212EA81-3DF8-D246-8C61-7F471668D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674765-4B62-33EB-6774-3916D9728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9C13A9-947B-0F33-D83A-F65B48FB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6BDC85-4CC5-F91B-03D9-46822511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CD2452-6582-73DD-52E5-BD7C817E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0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6C6D2-C457-F551-B336-E8F8B739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014CE1-EAF7-A39E-2C98-B8968364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861B0E-22CE-D300-AAC8-FCEB2409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A69916-C9F3-FE3E-7C74-881876C1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8DA866-46E6-78C6-7004-512508AF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26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53A90-81BC-1CED-F1D4-1297F6D6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86C398-4CFA-B92B-2F51-C114A6661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EA17F4-53A0-3732-EE70-2FA737E7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4E60CF-2F1F-C5BA-85D0-D10E6C42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DF7E7B-9FFD-6FD1-9266-6E0B86A1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81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98EE76-0FB7-2C12-2A67-02EBDA29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86F48-7BF4-6C7B-D4DD-5C16D2FE1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7D2B77-51D9-A580-F8A8-0EBC583D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0061DA-A98A-EB1F-84D0-44A9B29F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E2626E-DDBF-E87C-2D30-7BE42C1D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C088E3-56A2-01C9-1ADF-1ABDA28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78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7763B8-6C46-D720-93B7-EC6DE0F3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99BBE1-EB0C-8423-EA65-3A52D8FAC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BE2287-4847-658D-94CA-72E57A12E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AEBC36D-7C6F-2A43-11E6-6294D6E3E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D7083F-7FF2-6DE5-441D-27242C21D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5D2B41A-EEC5-733F-8DA8-61FD1A10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3EB29F-B905-5B14-AEFF-7AFEB3E4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7D4BA8-46EE-EB69-1FA2-C2751732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76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798ED8-6967-527A-FCED-2CBA9211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8BF736-E900-D720-F4CF-78A011C3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06B527-3B3E-45A3-46C0-041CBAA5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995160-86D3-0850-69D9-A7B0C36D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55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0785568-0B43-24A5-8901-1AF514A1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51AA8A-749E-6D57-280E-A0832E3C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19A19D-F163-46BA-9978-72AB79DA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18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E73714-4E29-9255-98D7-C6AF934A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4F99E-7F20-9B9B-F1CA-3B6761EF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3BE81B-0A0F-F667-1507-DC67DB0FE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606AAA-EA65-7CD2-3065-392BD5E9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45E147-AF44-20F6-5429-D7127BD2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C2743E-B386-DDE3-9628-3DE36B25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3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863726-720A-F42D-5BE7-8C24A6D5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1AB3905-50F9-058D-B3A7-722ED81CB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A77295-ED70-8CD2-C277-83E021791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93A2F0-3541-2CBF-7840-69274C82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EB9AAD-A1A1-FB1D-570E-1075B95E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0BE98E-C8EC-5702-FA92-CF68EA8A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80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1BB7EB8-F271-339D-CFD9-933F75FD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52EC29-CE26-416E-9F66-6C6E06EF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FE4486-FA33-54B4-6639-0A2CD554A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A449B-7128-4CA2-A332-4FC18E0C1538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549C98-CE7F-D9A6-88D0-CB613932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D495F-440B-DC69-714D-9F5800814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8092-785E-42F7-8833-FFD23FDAC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83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574A9-ACEF-BD24-CF74-C29023B1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52" y="484095"/>
            <a:ext cx="8431305" cy="1179966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new-type of </a:t>
            </a:r>
            <a:r>
              <a:rPr lang="en-US" altLang="ja-JP" sz="32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-ray spectroscopy in search of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mediating states in </a:t>
            </a:r>
            <a:r>
              <a:rPr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ja-JP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FC048-48C7-970F-FFBA-C83CBE41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285" y="3429000"/>
            <a:ext cx="6845490" cy="1845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180Ta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Summary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92A614-FE78-6F46-61C4-DD55DB57B8C3}"/>
              </a:ext>
            </a:extLst>
          </p:cNvPr>
          <p:cNvSpPr txBox="1"/>
          <p:nvPr/>
        </p:nvSpPr>
        <p:spPr>
          <a:xfrm>
            <a:off x="3225867" y="2168504"/>
            <a:ext cx="469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Utsunomiya</a:t>
            </a:r>
            <a:r>
              <a:rPr kumimoji="1"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Fudan/Konan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9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99EDB-B3FB-9107-3392-0D78D7A9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B3C5379-4D08-40CA-E887-5EA410DD58A2}"/>
              </a:ext>
            </a:extLst>
          </p:cNvPr>
          <p:cNvGraphicFramePr>
            <a:graphicFrameLocks noGrp="1"/>
          </p:cNvGraphicFramePr>
          <p:nvPr/>
        </p:nvGraphicFramePr>
        <p:xfrm>
          <a:off x="1788932" y="1500378"/>
          <a:ext cx="7021303" cy="4139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968">
                  <a:extLst>
                    <a:ext uri="{9D8B030D-6E8A-4147-A177-3AD203B41FA5}">
                      <a16:colId xmlns:a16="http://schemas.microsoft.com/office/drawing/2014/main" val="16285522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249006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8989487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834616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295705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2502072"/>
                    </a:ext>
                  </a:extLst>
                </a:gridCol>
              </a:tblGrid>
              <a:tr h="45440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3201332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988648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41229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09633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05979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858364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452575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895616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481508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ECB87C2-C658-237C-14F7-646A0B9D62DE}"/>
              </a:ext>
            </a:extLst>
          </p:cNvPr>
          <p:cNvCxnSpPr>
            <a:cxnSpLocks/>
          </p:cNvCxnSpPr>
          <p:nvPr/>
        </p:nvCxnSpPr>
        <p:spPr>
          <a:xfrm>
            <a:off x="6096000" y="2662178"/>
            <a:ext cx="245769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BAF73D-FB47-774C-E2A5-F2420309DFDD}"/>
              </a:ext>
            </a:extLst>
          </p:cNvPr>
          <p:cNvSpPr txBox="1"/>
          <p:nvPr/>
        </p:nvSpPr>
        <p:spPr>
          <a:xfrm>
            <a:off x="5855445" y="978266"/>
            <a:ext cx="298928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Yb(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kumimoji="1" lang="en-US" altLang="ja-JP" sz="28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3n)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9F40B9-6C39-8E32-53DF-25C6DB14D4FF}"/>
              </a:ext>
            </a:extLst>
          </p:cNvPr>
          <p:cNvSpPr txBox="1"/>
          <p:nvPr/>
        </p:nvSpPr>
        <p:spPr>
          <a:xfrm>
            <a:off x="6343321" y="191932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Dracoulis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PRC58 (1998)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CDB46B-E80F-1BF2-6158-1BDD0E907AA8}"/>
                  </a:ext>
                </a:extLst>
              </p:cNvPr>
              <p:cNvSpPr txBox="1"/>
              <p:nvPr/>
            </p:nvSpPr>
            <p:spPr>
              <a:xfrm>
                <a:off x="5868202" y="2060584"/>
                <a:ext cx="609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0380A98-9CC4-07D3-5BCD-8E1E62E1B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02" y="2060584"/>
                <a:ext cx="609141" cy="369332"/>
              </a:xfrm>
              <a:prstGeom prst="rect">
                <a:avLst/>
              </a:prstGeom>
              <a:blipFill>
                <a:blip r:embed="rId2"/>
                <a:stretch>
                  <a:fillRect l="-10000" r="-11000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11B5FE3-5EC6-A76E-68DE-A1E467C95067}"/>
                  </a:ext>
                </a:extLst>
              </p:cNvPr>
              <p:cNvSpPr txBox="1"/>
              <p:nvPr/>
            </p:nvSpPr>
            <p:spPr>
              <a:xfrm>
                <a:off x="8363890" y="2065999"/>
                <a:ext cx="609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33D7D01-4E47-BAE3-E862-EC07290A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890" y="2065999"/>
                <a:ext cx="609141" cy="369332"/>
              </a:xfrm>
              <a:prstGeom prst="rect">
                <a:avLst/>
              </a:prstGeom>
              <a:blipFill>
                <a:blip r:embed="rId3"/>
                <a:stretch>
                  <a:fillRect l="-9000" r="-11000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74E5080-2A10-E7BF-DC63-70747EB09358}"/>
                  </a:ext>
                </a:extLst>
              </p:cNvPr>
              <p:cNvSpPr txBox="1"/>
              <p:nvPr/>
            </p:nvSpPr>
            <p:spPr>
              <a:xfrm>
                <a:off x="4742633" y="2468322"/>
                <a:ext cx="12299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13 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0205634-487A-F172-8660-9118EEB18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633" y="2468322"/>
                <a:ext cx="1229905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920328-5362-AD66-252B-AD27A3D89962}"/>
              </a:ext>
            </a:extLst>
          </p:cNvPr>
          <p:cNvSpPr txBox="1"/>
          <p:nvPr/>
        </p:nvSpPr>
        <p:spPr>
          <a:xfrm>
            <a:off x="2986268" y="57063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15A71D-7AED-55AB-E72F-8CB504444A7B}"/>
              </a:ext>
            </a:extLst>
          </p:cNvPr>
          <p:cNvSpPr txBox="1"/>
          <p:nvPr/>
        </p:nvSpPr>
        <p:spPr>
          <a:xfrm>
            <a:off x="4249838" y="57082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329750-703C-FD01-E144-C49BB80551B0}"/>
              </a:ext>
            </a:extLst>
          </p:cNvPr>
          <p:cNvSpPr txBox="1"/>
          <p:nvPr/>
        </p:nvSpPr>
        <p:spPr>
          <a:xfrm>
            <a:off x="5599952" y="5709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79B64-3375-866A-C412-8C3C020AA228}"/>
              </a:ext>
            </a:extLst>
          </p:cNvPr>
          <p:cNvSpPr txBox="1"/>
          <p:nvPr/>
        </p:nvSpPr>
        <p:spPr>
          <a:xfrm>
            <a:off x="6967691" y="57111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790E15-0031-A8D0-3AFB-84EB0FDD3312}"/>
              </a:ext>
            </a:extLst>
          </p:cNvPr>
          <p:cNvSpPr txBox="1"/>
          <p:nvPr/>
        </p:nvSpPr>
        <p:spPr>
          <a:xfrm>
            <a:off x="8312284" y="56898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82C1E8-5CDF-26AC-227A-02D51B1C4DA5}"/>
              </a:ext>
            </a:extLst>
          </p:cNvPr>
          <p:cNvSpPr txBox="1"/>
          <p:nvPr/>
        </p:nvSpPr>
        <p:spPr>
          <a:xfrm>
            <a:off x="9649470" y="56898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767F6A-344E-6E54-D382-895B9DCD3157}"/>
              </a:ext>
            </a:extLst>
          </p:cNvPr>
          <p:cNvSpPr txBox="1"/>
          <p:nvPr/>
        </p:nvSpPr>
        <p:spPr>
          <a:xfrm>
            <a:off x="1622382" y="57082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96ACBCC-C13F-9959-C519-343644AF17F7}"/>
                  </a:ext>
                </a:extLst>
              </p:cNvPr>
              <p:cNvSpPr txBox="1"/>
              <p:nvPr/>
            </p:nvSpPr>
            <p:spPr>
              <a:xfrm>
                <a:off x="5702174" y="6270953"/>
                <a:ext cx="7876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[ℏ]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E64B495-FD21-E524-B10B-B9C7028E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174" y="6270953"/>
                <a:ext cx="78765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91A261A-12A9-9BA0-A15F-C2AD03CA58CD}"/>
                  </a:ext>
                </a:extLst>
              </p:cNvPr>
              <p:cNvSpPr txBox="1"/>
              <p:nvPr/>
            </p:nvSpPr>
            <p:spPr>
              <a:xfrm rot="16200000">
                <a:off x="-160910" y="3127297"/>
                <a:ext cx="21797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39EBB59-0CC0-AA1A-DDF4-20E77B959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0910" y="3127297"/>
                <a:ext cx="217972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楕円 22">
            <a:extLst>
              <a:ext uri="{FF2B5EF4-FFF2-40B4-BE49-F238E27FC236}">
                <a16:creationId xmlns:a16="http://schemas.microsoft.com/office/drawing/2014/main" id="{F2BCCA45-2D4E-3AE4-51EE-E3675FF3A160}"/>
              </a:ext>
            </a:extLst>
          </p:cNvPr>
          <p:cNvSpPr/>
          <p:nvPr/>
        </p:nvSpPr>
        <p:spPr>
          <a:xfrm>
            <a:off x="2016976" y="5567433"/>
            <a:ext cx="138896" cy="138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D916944-31CB-F15F-79BE-10E3CA94B3B6}"/>
              </a:ext>
            </a:extLst>
          </p:cNvPr>
          <p:cNvSpPr txBox="1"/>
          <p:nvPr/>
        </p:nvSpPr>
        <p:spPr>
          <a:xfrm>
            <a:off x="1859439" y="5084189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5B593B9-70A0-03EE-3300-D038944ABBFA}"/>
              </a:ext>
            </a:extLst>
          </p:cNvPr>
          <p:cNvSpPr txBox="1"/>
          <p:nvPr/>
        </p:nvSpPr>
        <p:spPr>
          <a:xfrm>
            <a:off x="1410238" y="51745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5B646BE-4DA0-FC6C-3017-12BD6822855E}"/>
              </a:ext>
            </a:extLst>
          </p:cNvPr>
          <p:cNvSpPr txBox="1"/>
          <p:nvPr/>
        </p:nvSpPr>
        <p:spPr>
          <a:xfrm>
            <a:off x="1273263" y="31277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334E2D-95B6-4265-33E2-F2C2015F7222}"/>
              </a:ext>
            </a:extLst>
          </p:cNvPr>
          <p:cNvSpPr txBox="1"/>
          <p:nvPr/>
        </p:nvSpPr>
        <p:spPr>
          <a:xfrm>
            <a:off x="1412163" y="43083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778DF4F-14DC-14CC-9531-E6ED5C4B7FED}"/>
              </a:ext>
            </a:extLst>
          </p:cNvPr>
          <p:cNvSpPr txBox="1"/>
          <p:nvPr/>
        </p:nvSpPr>
        <p:spPr>
          <a:xfrm>
            <a:off x="1286768" y="19490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1145620-0257-0CC3-AD4B-1E061EB1F815}"/>
              </a:ext>
            </a:extLst>
          </p:cNvPr>
          <p:cNvSpPr txBox="1"/>
          <p:nvPr/>
        </p:nvSpPr>
        <p:spPr>
          <a:xfrm>
            <a:off x="1943962" y="1011135"/>
            <a:ext cx="22068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n)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5BEC20D5-3D5C-573B-1D45-3364CA86012E}"/>
              </a:ext>
            </a:extLst>
          </p:cNvPr>
          <p:cNvCxnSpPr/>
          <p:nvPr/>
        </p:nvCxnSpPr>
        <p:spPr>
          <a:xfrm>
            <a:off x="6172772" y="283765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CE5A25C-CE6E-FB61-E761-D16E694A50C7}"/>
              </a:ext>
            </a:extLst>
          </p:cNvPr>
          <p:cNvCxnSpPr/>
          <p:nvPr/>
        </p:nvCxnSpPr>
        <p:spPr>
          <a:xfrm>
            <a:off x="6325172" y="283957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67397D9-6403-2080-F435-33425B135AC5}"/>
              </a:ext>
            </a:extLst>
          </p:cNvPr>
          <p:cNvCxnSpPr/>
          <p:nvPr/>
        </p:nvCxnSpPr>
        <p:spPr>
          <a:xfrm>
            <a:off x="6477572" y="285308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5DA796D-565C-26D7-EB7A-BB9A8C0B3E48}"/>
              </a:ext>
            </a:extLst>
          </p:cNvPr>
          <p:cNvCxnSpPr/>
          <p:nvPr/>
        </p:nvCxnSpPr>
        <p:spPr>
          <a:xfrm>
            <a:off x="6629972" y="284343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A0A1532-3AB2-1450-FC69-F0D9FC78660A}"/>
              </a:ext>
            </a:extLst>
          </p:cNvPr>
          <p:cNvCxnSpPr/>
          <p:nvPr/>
        </p:nvCxnSpPr>
        <p:spPr>
          <a:xfrm>
            <a:off x="6782372" y="286851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C99E0E64-92FB-3C12-CF57-383783D4A9A7}"/>
              </a:ext>
            </a:extLst>
          </p:cNvPr>
          <p:cNvCxnSpPr/>
          <p:nvPr/>
        </p:nvCxnSpPr>
        <p:spPr>
          <a:xfrm>
            <a:off x="6934772" y="285887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A7413DD-EE66-7D08-5E35-434CBF6A9631}"/>
              </a:ext>
            </a:extLst>
          </p:cNvPr>
          <p:cNvCxnSpPr/>
          <p:nvPr/>
        </p:nvCxnSpPr>
        <p:spPr>
          <a:xfrm>
            <a:off x="7087172" y="286080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8D3C33E-6585-9342-5BB6-0343726F6AF1}"/>
              </a:ext>
            </a:extLst>
          </p:cNvPr>
          <p:cNvCxnSpPr/>
          <p:nvPr/>
        </p:nvCxnSpPr>
        <p:spPr>
          <a:xfrm>
            <a:off x="7239572" y="286272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EC3F50F-770E-32D5-515B-AEE23360ED34}"/>
              </a:ext>
            </a:extLst>
          </p:cNvPr>
          <p:cNvCxnSpPr/>
          <p:nvPr/>
        </p:nvCxnSpPr>
        <p:spPr>
          <a:xfrm>
            <a:off x="7391972" y="286465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DABD47A3-B9CF-F45F-52D6-8AD5036A7E28}"/>
              </a:ext>
            </a:extLst>
          </p:cNvPr>
          <p:cNvCxnSpPr/>
          <p:nvPr/>
        </p:nvCxnSpPr>
        <p:spPr>
          <a:xfrm>
            <a:off x="7544372" y="285501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4E6A5B1-5A1A-6FB2-AA95-E57741D2B2D5}"/>
              </a:ext>
            </a:extLst>
          </p:cNvPr>
          <p:cNvCxnSpPr/>
          <p:nvPr/>
        </p:nvCxnSpPr>
        <p:spPr>
          <a:xfrm>
            <a:off x="7696772" y="285694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390457E-FA73-875B-D2DD-3329C2CD78C0}"/>
              </a:ext>
            </a:extLst>
          </p:cNvPr>
          <p:cNvCxnSpPr/>
          <p:nvPr/>
        </p:nvCxnSpPr>
        <p:spPr>
          <a:xfrm>
            <a:off x="7849172" y="284729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5ADD4405-4C29-2E70-831E-8DB86BE625EF}"/>
              </a:ext>
            </a:extLst>
          </p:cNvPr>
          <p:cNvCxnSpPr/>
          <p:nvPr/>
        </p:nvCxnSpPr>
        <p:spPr>
          <a:xfrm>
            <a:off x="8001572" y="283765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E56095A-DF40-0E12-00A4-2E52B8743647}"/>
              </a:ext>
            </a:extLst>
          </p:cNvPr>
          <p:cNvCxnSpPr/>
          <p:nvPr/>
        </p:nvCxnSpPr>
        <p:spPr>
          <a:xfrm>
            <a:off x="8153972" y="285115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61BDBB5E-1CC9-C85D-1DBB-F1F17573F522}"/>
              </a:ext>
            </a:extLst>
          </p:cNvPr>
          <p:cNvCxnSpPr/>
          <p:nvPr/>
        </p:nvCxnSpPr>
        <p:spPr>
          <a:xfrm>
            <a:off x="8306372" y="284151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1D20F39-C3A1-8AEE-7739-C43A09F2E7B0}"/>
              </a:ext>
            </a:extLst>
          </p:cNvPr>
          <p:cNvCxnSpPr/>
          <p:nvPr/>
        </p:nvCxnSpPr>
        <p:spPr>
          <a:xfrm>
            <a:off x="8458772" y="279714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A5B52A6B-FBCC-8377-7B41-F9D3F3EE6FBF}"/>
              </a:ext>
            </a:extLst>
          </p:cNvPr>
          <p:cNvCxnSpPr/>
          <p:nvPr/>
        </p:nvCxnSpPr>
        <p:spPr>
          <a:xfrm>
            <a:off x="6174702" y="334887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0FB83B1-4624-2D4B-8D59-4331BC3E64DE}"/>
              </a:ext>
            </a:extLst>
          </p:cNvPr>
          <p:cNvCxnSpPr/>
          <p:nvPr/>
        </p:nvCxnSpPr>
        <p:spPr>
          <a:xfrm>
            <a:off x="6327102" y="335079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1A86D6CF-D13F-0D3E-A57C-5CB3FE1662A7}"/>
              </a:ext>
            </a:extLst>
          </p:cNvPr>
          <p:cNvCxnSpPr/>
          <p:nvPr/>
        </p:nvCxnSpPr>
        <p:spPr>
          <a:xfrm>
            <a:off x="6479502" y="336430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E9EEFCD9-279D-3516-7DFA-9C5656F070C9}"/>
              </a:ext>
            </a:extLst>
          </p:cNvPr>
          <p:cNvCxnSpPr/>
          <p:nvPr/>
        </p:nvCxnSpPr>
        <p:spPr>
          <a:xfrm>
            <a:off x="6631902" y="335465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A863CB37-C67C-D487-9E32-AF4707CF5F7C}"/>
              </a:ext>
            </a:extLst>
          </p:cNvPr>
          <p:cNvCxnSpPr/>
          <p:nvPr/>
        </p:nvCxnSpPr>
        <p:spPr>
          <a:xfrm>
            <a:off x="6784302" y="337973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5DF567F3-6B5F-D287-5CFD-74147D3BAD83}"/>
              </a:ext>
            </a:extLst>
          </p:cNvPr>
          <p:cNvCxnSpPr/>
          <p:nvPr/>
        </p:nvCxnSpPr>
        <p:spPr>
          <a:xfrm>
            <a:off x="6936702" y="337008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772B9902-6EB6-879D-C75C-7D44995373D8}"/>
              </a:ext>
            </a:extLst>
          </p:cNvPr>
          <p:cNvCxnSpPr/>
          <p:nvPr/>
        </p:nvCxnSpPr>
        <p:spPr>
          <a:xfrm>
            <a:off x="7089102" y="337201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AC787D87-96C0-E253-4071-0278BCCD1159}"/>
              </a:ext>
            </a:extLst>
          </p:cNvPr>
          <p:cNvCxnSpPr/>
          <p:nvPr/>
        </p:nvCxnSpPr>
        <p:spPr>
          <a:xfrm>
            <a:off x="7241502" y="337394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3D1186CB-B6F7-6297-B893-28C552E278D4}"/>
              </a:ext>
            </a:extLst>
          </p:cNvPr>
          <p:cNvCxnSpPr/>
          <p:nvPr/>
        </p:nvCxnSpPr>
        <p:spPr>
          <a:xfrm>
            <a:off x="7393902" y="337587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E9154828-A283-1CFA-64B6-DCD48D76A0E3}"/>
              </a:ext>
            </a:extLst>
          </p:cNvPr>
          <p:cNvCxnSpPr/>
          <p:nvPr/>
        </p:nvCxnSpPr>
        <p:spPr>
          <a:xfrm>
            <a:off x="7546302" y="336622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31A6A07-D96B-4F30-79C1-10705C9E8665}"/>
              </a:ext>
            </a:extLst>
          </p:cNvPr>
          <p:cNvCxnSpPr/>
          <p:nvPr/>
        </p:nvCxnSpPr>
        <p:spPr>
          <a:xfrm>
            <a:off x="7698702" y="336815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9C19F2F-3A42-C969-064A-65814B2C3143}"/>
              </a:ext>
            </a:extLst>
          </p:cNvPr>
          <p:cNvCxnSpPr/>
          <p:nvPr/>
        </p:nvCxnSpPr>
        <p:spPr>
          <a:xfrm>
            <a:off x="7851102" y="335851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C81BB1AA-FC1F-FFF1-4336-68041B0AADAC}"/>
              </a:ext>
            </a:extLst>
          </p:cNvPr>
          <p:cNvCxnSpPr/>
          <p:nvPr/>
        </p:nvCxnSpPr>
        <p:spPr>
          <a:xfrm>
            <a:off x="8003502" y="334886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101897C3-1699-092D-628C-C4DABC6EEB9C}"/>
              </a:ext>
            </a:extLst>
          </p:cNvPr>
          <p:cNvCxnSpPr/>
          <p:nvPr/>
        </p:nvCxnSpPr>
        <p:spPr>
          <a:xfrm>
            <a:off x="8155902" y="336237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3FBC350-7267-6810-7FFD-B8467C6ED4B6}"/>
              </a:ext>
            </a:extLst>
          </p:cNvPr>
          <p:cNvCxnSpPr/>
          <p:nvPr/>
        </p:nvCxnSpPr>
        <p:spPr>
          <a:xfrm>
            <a:off x="8308302" y="335272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927F234-3882-F3C9-F1ED-0181440637DE}"/>
              </a:ext>
            </a:extLst>
          </p:cNvPr>
          <p:cNvCxnSpPr/>
          <p:nvPr/>
        </p:nvCxnSpPr>
        <p:spPr>
          <a:xfrm>
            <a:off x="8460702" y="330835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397E27DA-A087-EB40-FD34-812AA245020B}"/>
              </a:ext>
            </a:extLst>
          </p:cNvPr>
          <p:cNvCxnSpPr/>
          <p:nvPr/>
        </p:nvCxnSpPr>
        <p:spPr>
          <a:xfrm>
            <a:off x="6105253" y="389287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E8139EBE-39D3-6362-9C87-1074BB2209CA}"/>
              </a:ext>
            </a:extLst>
          </p:cNvPr>
          <p:cNvCxnSpPr/>
          <p:nvPr/>
        </p:nvCxnSpPr>
        <p:spPr>
          <a:xfrm>
            <a:off x="6257653" y="389480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DB8950A9-A81D-84A8-45C7-D556A05ED295}"/>
              </a:ext>
            </a:extLst>
          </p:cNvPr>
          <p:cNvCxnSpPr/>
          <p:nvPr/>
        </p:nvCxnSpPr>
        <p:spPr>
          <a:xfrm>
            <a:off x="6410053" y="390830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E84F6A86-5A24-702B-9C57-B9E3381FDE4F}"/>
              </a:ext>
            </a:extLst>
          </p:cNvPr>
          <p:cNvCxnSpPr/>
          <p:nvPr/>
        </p:nvCxnSpPr>
        <p:spPr>
          <a:xfrm>
            <a:off x="6562453" y="389866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0EB08DC3-1728-0870-700F-83404B79E636}"/>
              </a:ext>
            </a:extLst>
          </p:cNvPr>
          <p:cNvCxnSpPr/>
          <p:nvPr/>
        </p:nvCxnSpPr>
        <p:spPr>
          <a:xfrm>
            <a:off x="6714853" y="392374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5F35C5A5-E334-A722-18FF-77DF27099BED}"/>
              </a:ext>
            </a:extLst>
          </p:cNvPr>
          <p:cNvCxnSpPr/>
          <p:nvPr/>
        </p:nvCxnSpPr>
        <p:spPr>
          <a:xfrm>
            <a:off x="6867253" y="391409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50A27566-2C29-2EB5-3E4A-EF68B271DE98}"/>
              </a:ext>
            </a:extLst>
          </p:cNvPr>
          <p:cNvCxnSpPr/>
          <p:nvPr/>
        </p:nvCxnSpPr>
        <p:spPr>
          <a:xfrm>
            <a:off x="7019653" y="391602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BCF89D6C-486D-F15B-2B5F-59BCD1B788BF}"/>
              </a:ext>
            </a:extLst>
          </p:cNvPr>
          <p:cNvCxnSpPr/>
          <p:nvPr/>
        </p:nvCxnSpPr>
        <p:spPr>
          <a:xfrm>
            <a:off x="7172053" y="391795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B7AE5FE2-CDA6-5FBF-5282-EEA61CE85F1F}"/>
              </a:ext>
            </a:extLst>
          </p:cNvPr>
          <p:cNvCxnSpPr/>
          <p:nvPr/>
        </p:nvCxnSpPr>
        <p:spPr>
          <a:xfrm>
            <a:off x="7324453" y="391988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AD4E85E8-9334-8092-98CB-58C9FEE45478}"/>
              </a:ext>
            </a:extLst>
          </p:cNvPr>
          <p:cNvCxnSpPr/>
          <p:nvPr/>
        </p:nvCxnSpPr>
        <p:spPr>
          <a:xfrm>
            <a:off x="7476853" y="391023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6E8D8B42-4118-7761-D358-600E6495E373}"/>
              </a:ext>
            </a:extLst>
          </p:cNvPr>
          <p:cNvCxnSpPr/>
          <p:nvPr/>
        </p:nvCxnSpPr>
        <p:spPr>
          <a:xfrm>
            <a:off x="7629253" y="391216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B0690A2A-09F7-20EE-B9E1-6B53658F294C}"/>
              </a:ext>
            </a:extLst>
          </p:cNvPr>
          <p:cNvCxnSpPr/>
          <p:nvPr/>
        </p:nvCxnSpPr>
        <p:spPr>
          <a:xfrm>
            <a:off x="7781653" y="390252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B39155D2-C496-8D21-2F7F-187FE53C07B2}"/>
              </a:ext>
            </a:extLst>
          </p:cNvPr>
          <p:cNvCxnSpPr/>
          <p:nvPr/>
        </p:nvCxnSpPr>
        <p:spPr>
          <a:xfrm>
            <a:off x="7934053" y="389287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1BC46261-CDF6-4A01-2471-D25B622CE31B}"/>
              </a:ext>
            </a:extLst>
          </p:cNvPr>
          <p:cNvCxnSpPr/>
          <p:nvPr/>
        </p:nvCxnSpPr>
        <p:spPr>
          <a:xfrm>
            <a:off x="8086453" y="390638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7B16BB3C-5050-EC25-6CBB-D4C727F11F10}"/>
              </a:ext>
            </a:extLst>
          </p:cNvPr>
          <p:cNvCxnSpPr/>
          <p:nvPr/>
        </p:nvCxnSpPr>
        <p:spPr>
          <a:xfrm>
            <a:off x="8238853" y="389673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D6F53DB4-8365-4790-5A24-04FBF01582BD}"/>
              </a:ext>
            </a:extLst>
          </p:cNvPr>
          <p:cNvCxnSpPr/>
          <p:nvPr/>
        </p:nvCxnSpPr>
        <p:spPr>
          <a:xfrm>
            <a:off x="8391253" y="385236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EF50DA48-06D2-4321-4617-877686FBB99F}"/>
              </a:ext>
            </a:extLst>
          </p:cNvPr>
          <p:cNvCxnSpPr/>
          <p:nvPr/>
        </p:nvCxnSpPr>
        <p:spPr>
          <a:xfrm>
            <a:off x="8530153" y="391023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4EF270D0-72D1-3A5C-BF95-B02A27967713}"/>
              </a:ext>
            </a:extLst>
          </p:cNvPr>
          <p:cNvCxnSpPr/>
          <p:nvPr/>
        </p:nvCxnSpPr>
        <p:spPr>
          <a:xfrm>
            <a:off x="8682553" y="390059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216B005A-374A-47CE-48D0-47A77BF60E62}"/>
              </a:ext>
            </a:extLst>
          </p:cNvPr>
          <p:cNvCxnSpPr/>
          <p:nvPr/>
        </p:nvCxnSpPr>
        <p:spPr>
          <a:xfrm>
            <a:off x="8834953" y="390251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19BA783-7EEF-3DC1-F77F-8D5E4C8E7371}"/>
              </a:ext>
            </a:extLst>
          </p:cNvPr>
          <p:cNvCxnSpPr/>
          <p:nvPr/>
        </p:nvCxnSpPr>
        <p:spPr>
          <a:xfrm>
            <a:off x="5493727" y="392952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2674CD82-C297-6CA0-81D2-35D22EAA89A9}"/>
              </a:ext>
            </a:extLst>
          </p:cNvPr>
          <p:cNvCxnSpPr/>
          <p:nvPr/>
        </p:nvCxnSpPr>
        <p:spPr>
          <a:xfrm>
            <a:off x="5646127" y="394303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6B6BEDB6-218D-3A02-AA63-71A328464CF6}"/>
              </a:ext>
            </a:extLst>
          </p:cNvPr>
          <p:cNvCxnSpPr/>
          <p:nvPr/>
        </p:nvCxnSpPr>
        <p:spPr>
          <a:xfrm>
            <a:off x="5798527" y="393338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4658EBC3-AAFC-BC89-3343-F0D7A072DF43}"/>
              </a:ext>
            </a:extLst>
          </p:cNvPr>
          <p:cNvCxnSpPr/>
          <p:nvPr/>
        </p:nvCxnSpPr>
        <p:spPr>
          <a:xfrm>
            <a:off x="5950927" y="388901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290B117F-20C3-AE7D-58D9-27E716F15D55}"/>
              </a:ext>
            </a:extLst>
          </p:cNvPr>
          <p:cNvCxnSpPr/>
          <p:nvPr/>
        </p:nvCxnSpPr>
        <p:spPr>
          <a:xfrm>
            <a:off x="5869902" y="335658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253CCCA6-1852-A928-E9DC-A8B674A82005}"/>
              </a:ext>
            </a:extLst>
          </p:cNvPr>
          <p:cNvCxnSpPr/>
          <p:nvPr/>
        </p:nvCxnSpPr>
        <p:spPr>
          <a:xfrm>
            <a:off x="6022302" y="331221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1381B3F7-36FB-1CE3-8E8D-04B81ADF1EE2}"/>
              </a:ext>
            </a:extLst>
          </p:cNvPr>
          <p:cNvCxnSpPr/>
          <p:nvPr/>
        </p:nvCxnSpPr>
        <p:spPr>
          <a:xfrm>
            <a:off x="8643972" y="334114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12DB23DD-70DC-B265-C7AF-F77BB3558749}"/>
              </a:ext>
            </a:extLst>
          </p:cNvPr>
          <p:cNvCxnSpPr/>
          <p:nvPr/>
        </p:nvCxnSpPr>
        <p:spPr>
          <a:xfrm>
            <a:off x="5725218" y="451984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6E9D679E-F7E0-85A5-7BA4-BE5A9BE1EB89}"/>
              </a:ext>
            </a:extLst>
          </p:cNvPr>
          <p:cNvCxnSpPr/>
          <p:nvPr/>
        </p:nvCxnSpPr>
        <p:spPr>
          <a:xfrm>
            <a:off x="5877618" y="452176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1FCFBCDC-4BF6-3C98-716A-D2CB31AD1BBB}"/>
              </a:ext>
            </a:extLst>
          </p:cNvPr>
          <p:cNvCxnSpPr/>
          <p:nvPr/>
        </p:nvCxnSpPr>
        <p:spPr>
          <a:xfrm>
            <a:off x="6030018" y="453527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67B60AEC-B623-787C-88E8-60377BCBB26F}"/>
              </a:ext>
            </a:extLst>
          </p:cNvPr>
          <p:cNvCxnSpPr/>
          <p:nvPr/>
        </p:nvCxnSpPr>
        <p:spPr>
          <a:xfrm>
            <a:off x="6182418" y="452562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27B8EC0E-7E62-D654-421D-D2A1249CB4DE}"/>
              </a:ext>
            </a:extLst>
          </p:cNvPr>
          <p:cNvCxnSpPr/>
          <p:nvPr/>
        </p:nvCxnSpPr>
        <p:spPr>
          <a:xfrm>
            <a:off x="6334818" y="455070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1174A331-BD2C-3AC8-7867-15557CEAF786}"/>
              </a:ext>
            </a:extLst>
          </p:cNvPr>
          <p:cNvCxnSpPr/>
          <p:nvPr/>
        </p:nvCxnSpPr>
        <p:spPr>
          <a:xfrm>
            <a:off x="6487218" y="454105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FDF578D2-0820-C0C7-0339-D6BAFBC6F5BC}"/>
              </a:ext>
            </a:extLst>
          </p:cNvPr>
          <p:cNvCxnSpPr/>
          <p:nvPr/>
        </p:nvCxnSpPr>
        <p:spPr>
          <a:xfrm>
            <a:off x="6639618" y="454298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078FD7BF-01E3-A6E1-2200-F6E670F0AE0E}"/>
              </a:ext>
            </a:extLst>
          </p:cNvPr>
          <p:cNvCxnSpPr/>
          <p:nvPr/>
        </p:nvCxnSpPr>
        <p:spPr>
          <a:xfrm>
            <a:off x="6792018" y="454491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21FA9FF7-BAB1-06E5-6E9B-1722CC723DBB}"/>
              </a:ext>
            </a:extLst>
          </p:cNvPr>
          <p:cNvCxnSpPr/>
          <p:nvPr/>
        </p:nvCxnSpPr>
        <p:spPr>
          <a:xfrm>
            <a:off x="6944418" y="454684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9EDCB8A6-48D4-CDEF-5661-FD8EEE9E7ED6}"/>
              </a:ext>
            </a:extLst>
          </p:cNvPr>
          <p:cNvCxnSpPr/>
          <p:nvPr/>
        </p:nvCxnSpPr>
        <p:spPr>
          <a:xfrm>
            <a:off x="7096818" y="453719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C1AF52AD-5A76-EB47-48B4-657B9CB2E234}"/>
              </a:ext>
            </a:extLst>
          </p:cNvPr>
          <p:cNvCxnSpPr/>
          <p:nvPr/>
        </p:nvCxnSpPr>
        <p:spPr>
          <a:xfrm>
            <a:off x="7249218" y="453912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B5FBE2A0-8FF5-32D1-3630-125AA652E534}"/>
              </a:ext>
            </a:extLst>
          </p:cNvPr>
          <p:cNvCxnSpPr/>
          <p:nvPr/>
        </p:nvCxnSpPr>
        <p:spPr>
          <a:xfrm>
            <a:off x="7401618" y="452948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CEF07FB9-7199-2D0B-F8F7-43A929C27B5B}"/>
              </a:ext>
            </a:extLst>
          </p:cNvPr>
          <p:cNvCxnSpPr/>
          <p:nvPr/>
        </p:nvCxnSpPr>
        <p:spPr>
          <a:xfrm>
            <a:off x="7554018" y="451983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2A37EFBD-9B26-73C7-7975-6FF03A4561F8}"/>
              </a:ext>
            </a:extLst>
          </p:cNvPr>
          <p:cNvCxnSpPr/>
          <p:nvPr/>
        </p:nvCxnSpPr>
        <p:spPr>
          <a:xfrm>
            <a:off x="7706418" y="453334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284F049A-B96F-EA5D-F787-047F1B6F5035}"/>
              </a:ext>
            </a:extLst>
          </p:cNvPr>
          <p:cNvCxnSpPr/>
          <p:nvPr/>
        </p:nvCxnSpPr>
        <p:spPr>
          <a:xfrm>
            <a:off x="7858818" y="452369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644C7D66-763C-BAFD-D457-DBF234C19924}"/>
              </a:ext>
            </a:extLst>
          </p:cNvPr>
          <p:cNvCxnSpPr/>
          <p:nvPr/>
        </p:nvCxnSpPr>
        <p:spPr>
          <a:xfrm>
            <a:off x="8011218" y="447933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4CC76E50-6386-EC4E-DEC7-57F50C264407}"/>
              </a:ext>
            </a:extLst>
          </p:cNvPr>
          <p:cNvCxnSpPr/>
          <p:nvPr/>
        </p:nvCxnSpPr>
        <p:spPr>
          <a:xfrm>
            <a:off x="8150118" y="453719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AF06DCD3-9979-CCB3-88D0-FE5A689AD367}"/>
              </a:ext>
            </a:extLst>
          </p:cNvPr>
          <p:cNvCxnSpPr/>
          <p:nvPr/>
        </p:nvCxnSpPr>
        <p:spPr>
          <a:xfrm>
            <a:off x="8302518" y="452755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D3F502B2-3B8C-3439-447E-DDB2EF8A009C}"/>
              </a:ext>
            </a:extLst>
          </p:cNvPr>
          <p:cNvCxnSpPr/>
          <p:nvPr/>
        </p:nvCxnSpPr>
        <p:spPr>
          <a:xfrm>
            <a:off x="8454918" y="452948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9E0F64E7-E2B0-BE1A-58F9-03D5CB808133}"/>
              </a:ext>
            </a:extLst>
          </p:cNvPr>
          <p:cNvCxnSpPr/>
          <p:nvPr/>
        </p:nvCxnSpPr>
        <p:spPr>
          <a:xfrm>
            <a:off x="8607318" y="451984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E912E1FB-18CC-A9BB-72A9-5BC7D6FB686A}"/>
              </a:ext>
            </a:extLst>
          </p:cNvPr>
          <p:cNvCxnSpPr/>
          <p:nvPr/>
        </p:nvCxnSpPr>
        <p:spPr>
          <a:xfrm>
            <a:off x="5113692" y="455648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F8928990-B9BF-E5C6-8D5C-FEE35935CC14}"/>
              </a:ext>
            </a:extLst>
          </p:cNvPr>
          <p:cNvCxnSpPr/>
          <p:nvPr/>
        </p:nvCxnSpPr>
        <p:spPr>
          <a:xfrm>
            <a:off x="5266092" y="456999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3FE5FADA-BDEA-977C-54CE-58DE06BBDAE2}"/>
              </a:ext>
            </a:extLst>
          </p:cNvPr>
          <p:cNvCxnSpPr/>
          <p:nvPr/>
        </p:nvCxnSpPr>
        <p:spPr>
          <a:xfrm>
            <a:off x="5418492" y="456034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95E207AC-75AE-EBF3-05D9-BF9A462FF04D}"/>
              </a:ext>
            </a:extLst>
          </p:cNvPr>
          <p:cNvCxnSpPr/>
          <p:nvPr/>
        </p:nvCxnSpPr>
        <p:spPr>
          <a:xfrm>
            <a:off x="5570892" y="451598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>
            <a:extLst>
              <a:ext uri="{FF2B5EF4-FFF2-40B4-BE49-F238E27FC236}">
                <a16:creationId xmlns:a16="http://schemas.microsoft.com/office/drawing/2014/main" id="{90D33011-7B95-72AD-824B-C31228E88CF0}"/>
              </a:ext>
            </a:extLst>
          </p:cNvPr>
          <p:cNvCxnSpPr/>
          <p:nvPr/>
        </p:nvCxnSpPr>
        <p:spPr>
          <a:xfrm>
            <a:off x="8752003" y="447932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4E358E7B-D334-6B01-9700-78B87C12BA88}"/>
              </a:ext>
            </a:extLst>
          </p:cNvPr>
          <p:cNvCxnSpPr/>
          <p:nvPr/>
        </p:nvCxnSpPr>
        <p:spPr>
          <a:xfrm>
            <a:off x="8904403" y="446968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252F0A27-3A89-C9A0-4432-00CE395ACAE0}"/>
              </a:ext>
            </a:extLst>
          </p:cNvPr>
          <p:cNvCxnSpPr/>
          <p:nvPr/>
        </p:nvCxnSpPr>
        <p:spPr>
          <a:xfrm>
            <a:off x="9056803" y="447161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>
            <a:extLst>
              <a:ext uri="{FF2B5EF4-FFF2-40B4-BE49-F238E27FC236}">
                <a16:creationId xmlns:a16="http://schemas.microsoft.com/office/drawing/2014/main" id="{7B342134-45BA-B2BA-7019-77BBD21BB5D4}"/>
              </a:ext>
            </a:extLst>
          </p:cNvPr>
          <p:cNvCxnSpPr/>
          <p:nvPr/>
        </p:nvCxnSpPr>
        <p:spPr>
          <a:xfrm>
            <a:off x="2385919" y="394688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8B3DEC76-8F36-9A77-BA79-42A8DA1E0C41}"/>
              </a:ext>
            </a:extLst>
          </p:cNvPr>
          <p:cNvCxnSpPr/>
          <p:nvPr/>
        </p:nvCxnSpPr>
        <p:spPr>
          <a:xfrm>
            <a:off x="2538319" y="393724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59B48D6E-1E19-F584-513B-26FC0C7C5A94}"/>
              </a:ext>
            </a:extLst>
          </p:cNvPr>
          <p:cNvCxnSpPr/>
          <p:nvPr/>
        </p:nvCxnSpPr>
        <p:spPr>
          <a:xfrm>
            <a:off x="2690719" y="392759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F6D25ECF-A06F-17E2-B5A1-5399050FCFD3}"/>
              </a:ext>
            </a:extLst>
          </p:cNvPr>
          <p:cNvCxnSpPr/>
          <p:nvPr/>
        </p:nvCxnSpPr>
        <p:spPr>
          <a:xfrm>
            <a:off x="2843119" y="394110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二等辺三角形 164">
            <a:extLst>
              <a:ext uri="{FF2B5EF4-FFF2-40B4-BE49-F238E27FC236}">
                <a16:creationId xmlns:a16="http://schemas.microsoft.com/office/drawing/2014/main" id="{00F1D1BE-369E-B754-8960-357516CE44E5}"/>
              </a:ext>
            </a:extLst>
          </p:cNvPr>
          <p:cNvSpPr/>
          <p:nvPr/>
        </p:nvSpPr>
        <p:spPr>
          <a:xfrm>
            <a:off x="2218224" y="4595152"/>
            <a:ext cx="6294461" cy="960208"/>
          </a:xfrm>
          <a:prstGeom prst="triangle">
            <a:avLst>
              <a:gd name="adj" fmla="val 100000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F5849F4D-90BC-A3D2-E9EB-CE9C35C9261F}"/>
              </a:ext>
            </a:extLst>
          </p:cNvPr>
          <p:cNvSpPr txBox="1"/>
          <p:nvPr/>
        </p:nvSpPr>
        <p:spPr>
          <a:xfrm>
            <a:off x="5371376" y="5053411"/>
            <a:ext cx="22380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 discrete </a:t>
            </a:r>
            <a:r>
              <a:rPr lang="en-US" altLang="ja-JP" sz="2800" b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039E18B-F2FE-0581-A7CE-46A1E68EA027}"/>
              </a:ext>
            </a:extLst>
          </p:cNvPr>
          <p:cNvSpPr/>
          <p:nvPr/>
        </p:nvSpPr>
        <p:spPr>
          <a:xfrm>
            <a:off x="2118901" y="3750198"/>
            <a:ext cx="2003472" cy="1854293"/>
          </a:xfrm>
          <a:prstGeom prst="triangle">
            <a:avLst>
              <a:gd name="adj" fmla="val 35861"/>
            </a:avLst>
          </a:prstGeom>
          <a:noFill/>
          <a:ln w="38100">
            <a:solidFill>
              <a:srgbClr val="DC3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1" name="楕円 170">
            <a:extLst>
              <a:ext uri="{FF2B5EF4-FFF2-40B4-BE49-F238E27FC236}">
                <a16:creationId xmlns:a16="http://schemas.microsoft.com/office/drawing/2014/main" id="{28C95A53-6E3E-0B8E-6620-2E0342D6D898}"/>
              </a:ext>
            </a:extLst>
          </p:cNvPr>
          <p:cNvSpPr/>
          <p:nvPr/>
        </p:nvSpPr>
        <p:spPr>
          <a:xfrm>
            <a:off x="2091840" y="3453408"/>
            <a:ext cx="1056785" cy="1928622"/>
          </a:xfrm>
          <a:prstGeom prst="ellipse">
            <a:avLst/>
          </a:prstGeom>
          <a:solidFill>
            <a:srgbClr val="DC30DC"/>
          </a:solidFill>
          <a:ln>
            <a:solidFill>
              <a:srgbClr val="DC3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2" name="直線矢印コネクタ 171">
            <a:extLst>
              <a:ext uri="{FF2B5EF4-FFF2-40B4-BE49-F238E27FC236}">
                <a16:creationId xmlns:a16="http://schemas.microsoft.com/office/drawing/2014/main" id="{439EB369-9996-C842-A772-0B50FF294D1C}"/>
              </a:ext>
            </a:extLst>
          </p:cNvPr>
          <p:cNvCxnSpPr/>
          <p:nvPr/>
        </p:nvCxnSpPr>
        <p:spPr>
          <a:xfrm>
            <a:off x="2177575" y="434042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>
            <a:extLst>
              <a:ext uri="{FF2B5EF4-FFF2-40B4-BE49-F238E27FC236}">
                <a16:creationId xmlns:a16="http://schemas.microsoft.com/office/drawing/2014/main" id="{698DC52F-610E-B256-E8EF-7EAD7B4EBCB9}"/>
              </a:ext>
            </a:extLst>
          </p:cNvPr>
          <p:cNvCxnSpPr/>
          <p:nvPr/>
        </p:nvCxnSpPr>
        <p:spPr>
          <a:xfrm>
            <a:off x="2329975" y="434235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73">
            <a:extLst>
              <a:ext uri="{FF2B5EF4-FFF2-40B4-BE49-F238E27FC236}">
                <a16:creationId xmlns:a16="http://schemas.microsoft.com/office/drawing/2014/main" id="{29F74067-891D-283D-DFBF-E8C3C06471D0}"/>
              </a:ext>
            </a:extLst>
          </p:cNvPr>
          <p:cNvCxnSpPr/>
          <p:nvPr/>
        </p:nvCxnSpPr>
        <p:spPr>
          <a:xfrm>
            <a:off x="2482375" y="433271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74">
            <a:extLst>
              <a:ext uri="{FF2B5EF4-FFF2-40B4-BE49-F238E27FC236}">
                <a16:creationId xmlns:a16="http://schemas.microsoft.com/office/drawing/2014/main" id="{62B00F5B-B31D-A1C8-3617-C21EA7DC68A0}"/>
              </a:ext>
            </a:extLst>
          </p:cNvPr>
          <p:cNvCxnSpPr/>
          <p:nvPr/>
        </p:nvCxnSpPr>
        <p:spPr>
          <a:xfrm>
            <a:off x="2634775" y="432306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>
            <a:extLst>
              <a:ext uri="{FF2B5EF4-FFF2-40B4-BE49-F238E27FC236}">
                <a16:creationId xmlns:a16="http://schemas.microsoft.com/office/drawing/2014/main" id="{1E2C982F-92C7-AF90-8E66-1116B934946A}"/>
              </a:ext>
            </a:extLst>
          </p:cNvPr>
          <p:cNvCxnSpPr/>
          <p:nvPr/>
        </p:nvCxnSpPr>
        <p:spPr>
          <a:xfrm>
            <a:off x="2787175" y="433657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76">
            <a:extLst>
              <a:ext uri="{FF2B5EF4-FFF2-40B4-BE49-F238E27FC236}">
                <a16:creationId xmlns:a16="http://schemas.microsoft.com/office/drawing/2014/main" id="{E40A8F27-8AEE-6DAB-4653-20C9B9714434}"/>
              </a:ext>
            </a:extLst>
          </p:cNvPr>
          <p:cNvCxnSpPr/>
          <p:nvPr/>
        </p:nvCxnSpPr>
        <p:spPr>
          <a:xfrm>
            <a:off x="2939575" y="432692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>
            <a:extLst>
              <a:ext uri="{FF2B5EF4-FFF2-40B4-BE49-F238E27FC236}">
                <a16:creationId xmlns:a16="http://schemas.microsoft.com/office/drawing/2014/main" id="{2D773465-DC5F-DC4E-688E-CD0F9E57F318}"/>
              </a:ext>
            </a:extLst>
          </p:cNvPr>
          <p:cNvCxnSpPr/>
          <p:nvPr/>
        </p:nvCxnSpPr>
        <p:spPr>
          <a:xfrm>
            <a:off x="3070756" y="436550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矢印コネクタ 178">
            <a:extLst>
              <a:ext uri="{FF2B5EF4-FFF2-40B4-BE49-F238E27FC236}">
                <a16:creationId xmlns:a16="http://schemas.microsoft.com/office/drawing/2014/main" id="{21B71502-7C2A-AF70-327E-FB74752286BD}"/>
              </a:ext>
            </a:extLst>
          </p:cNvPr>
          <p:cNvCxnSpPr/>
          <p:nvPr/>
        </p:nvCxnSpPr>
        <p:spPr>
          <a:xfrm>
            <a:off x="3223156" y="436743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>
            <a:extLst>
              <a:ext uri="{FF2B5EF4-FFF2-40B4-BE49-F238E27FC236}">
                <a16:creationId xmlns:a16="http://schemas.microsoft.com/office/drawing/2014/main" id="{4B821DAD-32DB-6B14-5B93-A665DE7ABA07}"/>
              </a:ext>
            </a:extLst>
          </p:cNvPr>
          <p:cNvCxnSpPr/>
          <p:nvPr/>
        </p:nvCxnSpPr>
        <p:spPr>
          <a:xfrm>
            <a:off x="2063757" y="473589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矢印コネクタ 180">
            <a:extLst>
              <a:ext uri="{FF2B5EF4-FFF2-40B4-BE49-F238E27FC236}">
                <a16:creationId xmlns:a16="http://schemas.microsoft.com/office/drawing/2014/main" id="{0C4E49A2-A631-9FEA-57CF-4DDA825EADE9}"/>
              </a:ext>
            </a:extLst>
          </p:cNvPr>
          <p:cNvCxnSpPr/>
          <p:nvPr/>
        </p:nvCxnSpPr>
        <p:spPr>
          <a:xfrm>
            <a:off x="2216157" y="473782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81">
            <a:extLst>
              <a:ext uri="{FF2B5EF4-FFF2-40B4-BE49-F238E27FC236}">
                <a16:creationId xmlns:a16="http://schemas.microsoft.com/office/drawing/2014/main" id="{2A2DCC61-D9DA-74B7-8822-37F86044A40F}"/>
              </a:ext>
            </a:extLst>
          </p:cNvPr>
          <p:cNvCxnSpPr/>
          <p:nvPr/>
        </p:nvCxnSpPr>
        <p:spPr>
          <a:xfrm>
            <a:off x="2368557" y="472818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8E88BB10-ECE7-6A80-EABC-AC7CFB3B61D9}"/>
              </a:ext>
            </a:extLst>
          </p:cNvPr>
          <p:cNvCxnSpPr/>
          <p:nvPr/>
        </p:nvCxnSpPr>
        <p:spPr>
          <a:xfrm>
            <a:off x="2520957" y="471853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矢印コネクタ 183">
            <a:extLst>
              <a:ext uri="{FF2B5EF4-FFF2-40B4-BE49-F238E27FC236}">
                <a16:creationId xmlns:a16="http://schemas.microsoft.com/office/drawing/2014/main" id="{EA6C7F5E-B2BF-1A23-B2BB-0F87F6420CE2}"/>
              </a:ext>
            </a:extLst>
          </p:cNvPr>
          <p:cNvCxnSpPr/>
          <p:nvPr/>
        </p:nvCxnSpPr>
        <p:spPr>
          <a:xfrm>
            <a:off x="2673357" y="473204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矢印コネクタ 184">
            <a:extLst>
              <a:ext uri="{FF2B5EF4-FFF2-40B4-BE49-F238E27FC236}">
                <a16:creationId xmlns:a16="http://schemas.microsoft.com/office/drawing/2014/main" id="{604CD110-1FC2-B752-56C7-A253A436A78A}"/>
              </a:ext>
            </a:extLst>
          </p:cNvPr>
          <p:cNvCxnSpPr/>
          <p:nvPr/>
        </p:nvCxnSpPr>
        <p:spPr>
          <a:xfrm>
            <a:off x="2825757" y="472239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矢印コネクタ 185">
            <a:extLst>
              <a:ext uri="{FF2B5EF4-FFF2-40B4-BE49-F238E27FC236}">
                <a16:creationId xmlns:a16="http://schemas.microsoft.com/office/drawing/2014/main" id="{FE970001-F31F-F05B-FB28-0DCDF625AEFF}"/>
              </a:ext>
            </a:extLst>
          </p:cNvPr>
          <p:cNvCxnSpPr/>
          <p:nvPr/>
        </p:nvCxnSpPr>
        <p:spPr>
          <a:xfrm>
            <a:off x="2956938" y="476097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矢印コネクタ 186">
            <a:extLst>
              <a:ext uri="{FF2B5EF4-FFF2-40B4-BE49-F238E27FC236}">
                <a16:creationId xmlns:a16="http://schemas.microsoft.com/office/drawing/2014/main" id="{18A19AE8-6B4F-9678-172A-C5637DD32098}"/>
              </a:ext>
            </a:extLst>
          </p:cNvPr>
          <p:cNvCxnSpPr/>
          <p:nvPr/>
        </p:nvCxnSpPr>
        <p:spPr>
          <a:xfrm>
            <a:off x="3109338" y="476290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矢印コネクタ 187">
            <a:extLst>
              <a:ext uri="{FF2B5EF4-FFF2-40B4-BE49-F238E27FC236}">
                <a16:creationId xmlns:a16="http://schemas.microsoft.com/office/drawing/2014/main" id="{641F9386-C411-A36B-3CA9-D69E22CAE4C2}"/>
              </a:ext>
            </a:extLst>
          </p:cNvPr>
          <p:cNvCxnSpPr/>
          <p:nvPr/>
        </p:nvCxnSpPr>
        <p:spPr>
          <a:xfrm>
            <a:off x="3244378" y="475904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矢印コネクタ 188">
            <a:extLst>
              <a:ext uri="{FF2B5EF4-FFF2-40B4-BE49-F238E27FC236}">
                <a16:creationId xmlns:a16="http://schemas.microsoft.com/office/drawing/2014/main" id="{4495BF78-8E35-8430-BDD4-2A9003F7A645}"/>
              </a:ext>
            </a:extLst>
          </p:cNvPr>
          <p:cNvCxnSpPr/>
          <p:nvPr/>
        </p:nvCxnSpPr>
        <p:spPr>
          <a:xfrm>
            <a:off x="3396778" y="476097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矢印コネクタ 189">
            <a:extLst>
              <a:ext uri="{FF2B5EF4-FFF2-40B4-BE49-F238E27FC236}">
                <a16:creationId xmlns:a16="http://schemas.microsoft.com/office/drawing/2014/main" id="{A7B72652-AA5A-A03F-A609-14961F8DE20A}"/>
              </a:ext>
            </a:extLst>
          </p:cNvPr>
          <p:cNvCxnSpPr/>
          <p:nvPr/>
        </p:nvCxnSpPr>
        <p:spPr>
          <a:xfrm>
            <a:off x="3549178" y="475133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>
            <a:extLst>
              <a:ext uri="{FF2B5EF4-FFF2-40B4-BE49-F238E27FC236}">
                <a16:creationId xmlns:a16="http://schemas.microsoft.com/office/drawing/2014/main" id="{11E4B002-0986-3987-5636-A8080C21F822}"/>
              </a:ext>
            </a:extLst>
          </p:cNvPr>
          <p:cNvCxnSpPr/>
          <p:nvPr/>
        </p:nvCxnSpPr>
        <p:spPr>
          <a:xfrm>
            <a:off x="3701578" y="474168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>
            <a:extLst>
              <a:ext uri="{FF2B5EF4-FFF2-40B4-BE49-F238E27FC236}">
                <a16:creationId xmlns:a16="http://schemas.microsoft.com/office/drawing/2014/main" id="{E538BA56-A3E2-C8A3-E629-85942ECD29C3}"/>
              </a:ext>
            </a:extLst>
          </p:cNvPr>
          <p:cNvCxnSpPr/>
          <p:nvPr/>
        </p:nvCxnSpPr>
        <p:spPr>
          <a:xfrm>
            <a:off x="2320326" y="392759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>
            <a:extLst>
              <a:ext uri="{FF2B5EF4-FFF2-40B4-BE49-F238E27FC236}">
                <a16:creationId xmlns:a16="http://schemas.microsoft.com/office/drawing/2014/main" id="{51288BBF-E9DB-4445-BF39-8B6109920798}"/>
              </a:ext>
            </a:extLst>
          </p:cNvPr>
          <p:cNvCxnSpPr/>
          <p:nvPr/>
        </p:nvCxnSpPr>
        <p:spPr>
          <a:xfrm>
            <a:off x="2472726" y="391795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94">
            <a:extLst>
              <a:ext uri="{FF2B5EF4-FFF2-40B4-BE49-F238E27FC236}">
                <a16:creationId xmlns:a16="http://schemas.microsoft.com/office/drawing/2014/main" id="{9A04F65C-B2FB-9058-FC0D-71B106681E5B}"/>
              </a:ext>
            </a:extLst>
          </p:cNvPr>
          <p:cNvCxnSpPr/>
          <p:nvPr/>
        </p:nvCxnSpPr>
        <p:spPr>
          <a:xfrm>
            <a:off x="2625126" y="390831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95">
            <a:extLst>
              <a:ext uri="{FF2B5EF4-FFF2-40B4-BE49-F238E27FC236}">
                <a16:creationId xmlns:a16="http://schemas.microsoft.com/office/drawing/2014/main" id="{5266D46E-7A5B-CB86-1E1E-E415F8B7781C}"/>
              </a:ext>
            </a:extLst>
          </p:cNvPr>
          <p:cNvCxnSpPr/>
          <p:nvPr/>
        </p:nvCxnSpPr>
        <p:spPr>
          <a:xfrm>
            <a:off x="2777526" y="392181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>
            <a:extLst>
              <a:ext uri="{FF2B5EF4-FFF2-40B4-BE49-F238E27FC236}">
                <a16:creationId xmlns:a16="http://schemas.microsoft.com/office/drawing/2014/main" id="{B0C143BC-9279-9FE1-AF08-AD8382C3A1F7}"/>
              </a:ext>
            </a:extLst>
          </p:cNvPr>
          <p:cNvCxnSpPr/>
          <p:nvPr/>
        </p:nvCxnSpPr>
        <p:spPr>
          <a:xfrm>
            <a:off x="2924142" y="392952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楕円 200">
            <a:extLst>
              <a:ext uri="{FF2B5EF4-FFF2-40B4-BE49-F238E27FC236}">
                <a16:creationId xmlns:a16="http://schemas.microsoft.com/office/drawing/2014/main" id="{5C3F2309-3516-4424-E19C-9597A96C156C}"/>
              </a:ext>
            </a:extLst>
          </p:cNvPr>
          <p:cNvSpPr/>
          <p:nvPr/>
        </p:nvSpPr>
        <p:spPr>
          <a:xfrm>
            <a:off x="4171794" y="5523058"/>
            <a:ext cx="138896" cy="1388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B5ED83C3-C17A-9566-9819-3E4D85101E75}"/>
              </a:ext>
            </a:extLst>
          </p:cNvPr>
          <p:cNvSpPr txBox="1"/>
          <p:nvPr/>
        </p:nvSpPr>
        <p:spPr>
          <a:xfrm>
            <a:off x="4083707" y="505139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ja-JP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07A596CD-D0CC-026B-6DA5-B931A80172A9}"/>
              </a:ext>
            </a:extLst>
          </p:cNvPr>
          <p:cNvSpPr txBox="1"/>
          <p:nvPr/>
        </p:nvSpPr>
        <p:spPr>
          <a:xfrm>
            <a:off x="1638959" y="2606818"/>
            <a:ext cx="325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DC30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Previously inaccessible </a:t>
            </a:r>
            <a:endParaRPr kumimoji="1" lang="ja-JP" altLang="en-US" sz="2400" b="1" dirty="0">
              <a:solidFill>
                <a:srgbClr val="DC30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2E3679E7-252A-2B06-65D0-08DC3377EB6C}"/>
              </a:ext>
            </a:extLst>
          </p:cNvPr>
          <p:cNvSpPr txBox="1"/>
          <p:nvPr/>
        </p:nvSpPr>
        <p:spPr>
          <a:xfrm>
            <a:off x="1974773" y="177103"/>
            <a:ext cx="2361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Utsunomiya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NIMA (2022)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9277722E-4112-9D92-6580-CF7BF43E470F}"/>
              </a:ext>
            </a:extLst>
          </p:cNvPr>
          <p:cNvSpPr txBox="1"/>
          <p:nvPr/>
        </p:nvSpPr>
        <p:spPr>
          <a:xfrm>
            <a:off x="9138692" y="4037925"/>
            <a:ext cx="3321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observed </a:t>
            </a:r>
          </a:p>
          <a:p>
            <a:r>
              <a:rPr lang="en-US" altLang="ja-JP" sz="2200" b="1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200" b="1" i="1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kumimoji="1" lang="en-US" altLang="ja-JP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are </a:t>
            </a:r>
            <a:r>
              <a:rPr lang="en-US" altLang="ja-JP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irrelevant </a:t>
            </a:r>
          </a:p>
          <a:p>
            <a:r>
              <a:rPr lang="en-US" altLang="ja-JP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nucleosynthesis</a:t>
            </a:r>
            <a:endParaRPr kumimoji="1" lang="ja-JP" alt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65C34771-5309-8008-8447-6FDDF81209B9}"/>
              </a:ext>
            </a:extLst>
          </p:cNvPr>
          <p:cNvCxnSpPr>
            <a:cxnSpLocks/>
          </p:cNvCxnSpPr>
          <p:nvPr/>
        </p:nvCxnSpPr>
        <p:spPr>
          <a:xfrm>
            <a:off x="2155872" y="3221061"/>
            <a:ext cx="891533" cy="0"/>
          </a:xfrm>
          <a:prstGeom prst="straightConnector1">
            <a:avLst/>
          </a:prstGeom>
          <a:ln w="38100">
            <a:solidFill>
              <a:srgbClr val="DC30D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AA2C793-524B-33C4-8C76-E94F073D9674}"/>
                  </a:ext>
                </a:extLst>
              </p:cNvPr>
              <p:cNvSpPr txBox="1"/>
              <p:nvPr/>
            </p:nvSpPr>
            <p:spPr>
              <a:xfrm>
                <a:off x="1946142" y="3248403"/>
                <a:ext cx="439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08DFA6-6ABB-8BE6-07D6-4E1B69FB4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42" y="3248403"/>
                <a:ext cx="439223" cy="369332"/>
              </a:xfrm>
              <a:prstGeom prst="rect">
                <a:avLst/>
              </a:prstGeom>
              <a:blipFill>
                <a:blip r:embed="rId7"/>
                <a:stretch>
                  <a:fillRect l="-13889" r="-1388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98E4A4C-50D9-35F1-792B-9B1AB5317570}"/>
                  </a:ext>
                </a:extLst>
              </p:cNvPr>
              <p:cNvSpPr txBox="1"/>
              <p:nvPr/>
            </p:nvSpPr>
            <p:spPr>
              <a:xfrm>
                <a:off x="2905362" y="3239439"/>
                <a:ext cx="439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2EA0B40-2A23-66D8-8B59-DD54F63AE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362" y="3239439"/>
                <a:ext cx="439223" cy="369332"/>
              </a:xfrm>
              <a:prstGeom prst="rect">
                <a:avLst/>
              </a:prstGeom>
              <a:blipFill>
                <a:blip r:embed="rId8"/>
                <a:stretch>
                  <a:fillRect l="-16667" r="-13889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0B8E1445-9CD3-EA0E-0226-0519C24F6D00}"/>
              </a:ext>
            </a:extLst>
          </p:cNvPr>
          <p:cNvCxnSpPr/>
          <p:nvPr/>
        </p:nvCxnSpPr>
        <p:spPr>
          <a:xfrm>
            <a:off x="1792984" y="5636210"/>
            <a:ext cx="75930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F941B64-75BC-5E1E-E7ED-7C608327578F}"/>
              </a:ext>
            </a:extLst>
          </p:cNvPr>
          <p:cNvCxnSpPr/>
          <p:nvPr/>
        </p:nvCxnSpPr>
        <p:spPr>
          <a:xfrm flipV="1">
            <a:off x="1775485" y="729812"/>
            <a:ext cx="0" cy="49063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58C3E5-C7EE-300E-E177-826CEC170069}"/>
              </a:ext>
            </a:extLst>
          </p:cNvPr>
          <p:cNvSpPr txBox="1"/>
          <p:nvPr/>
        </p:nvSpPr>
        <p:spPr>
          <a:xfrm>
            <a:off x="4150848" y="1656676"/>
            <a:ext cx="99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0B5C7-82FC-3F2F-549A-5BCC5A91A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6">
            <a:extLst>
              <a:ext uri="{FF2B5EF4-FFF2-40B4-BE49-F238E27FC236}">
                <a16:creationId xmlns:a16="http://schemas.microsoft.com/office/drawing/2014/main" id="{973C02DB-43BE-8035-919F-1E11AB2F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77" y="1078316"/>
            <a:ext cx="6610495" cy="52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83241D-3451-1AAC-C31C-4FD65FE2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585" y="1264023"/>
            <a:ext cx="205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9/2-, 7/2-, 5/2-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68E68F-5C71-4420-E266-C17059A8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191" y="2747092"/>
            <a:ext cx="51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E1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F130F7-8D81-5667-BA73-5EA95FBB3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925" y="6021730"/>
            <a:ext cx="2058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181Ta 7/2+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5FB323-2204-8C81-5F28-9FDFB4655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182" y="1521748"/>
            <a:ext cx="1636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5-, 4-, 3-, 2-</a:t>
            </a:r>
            <a:endParaRPr lang="ja-JP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EFB3FFF-B99D-B230-6100-CF8ADD06E698}"/>
              </a:ext>
            </a:extLst>
          </p:cNvPr>
          <p:cNvSpPr/>
          <p:nvPr/>
        </p:nvSpPr>
        <p:spPr>
          <a:xfrm>
            <a:off x="7826184" y="2164976"/>
            <a:ext cx="1075765" cy="58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00A1673-BBCB-C590-B155-6678281C934B}"/>
              </a:ext>
            </a:extLst>
          </p:cNvPr>
          <p:cNvSpPr/>
          <p:nvPr/>
        </p:nvSpPr>
        <p:spPr>
          <a:xfrm>
            <a:off x="7483191" y="2747091"/>
            <a:ext cx="2660240" cy="43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BCFF1C7-3B90-7186-3953-D1B20A369748}"/>
              </a:ext>
            </a:extLst>
          </p:cNvPr>
          <p:cNvCxnSpPr>
            <a:cxnSpLocks/>
          </p:cNvCxnSpPr>
          <p:nvPr/>
        </p:nvCxnSpPr>
        <p:spPr>
          <a:xfrm>
            <a:off x="9087115" y="1882588"/>
            <a:ext cx="0" cy="396688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DBF83A-ADB5-56B6-955D-58ED47DD67E6}"/>
              </a:ext>
            </a:extLst>
          </p:cNvPr>
          <p:cNvSpPr txBox="1"/>
          <p:nvPr/>
        </p:nvSpPr>
        <p:spPr>
          <a:xfrm>
            <a:off x="9168086" y="3209957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E1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photoexcitation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70D96CB-BD57-EABB-B7EE-CE8F3C0E8BA4}"/>
              </a:ext>
            </a:extLst>
          </p:cNvPr>
          <p:cNvSpPr txBox="1"/>
          <p:nvPr/>
        </p:nvSpPr>
        <p:spPr>
          <a:xfrm>
            <a:off x="3165886" y="105153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p-process nucleosynthesis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4773DC-24FF-AF11-E95F-E5ACB33E007E}"/>
              </a:ext>
            </a:extLst>
          </p:cNvPr>
          <p:cNvSpPr txBox="1"/>
          <p:nvPr/>
        </p:nvSpPr>
        <p:spPr>
          <a:xfrm>
            <a:off x="6278491" y="11430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-wave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2CD893-4B0D-1D15-1832-C1ECC01CAE4D}"/>
              </a:ext>
            </a:extLst>
          </p:cNvPr>
          <p:cNvSpPr txBox="1"/>
          <p:nvPr/>
        </p:nvSpPr>
        <p:spPr>
          <a:xfrm>
            <a:off x="9403246" y="509301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</a:t>
            </a:r>
            <a:r>
              <a:rPr kumimoji="1" lang="en-US" altLang="ja-JP" b="1" baseline="-25000" dirty="0"/>
              <a:t>n</a:t>
            </a:r>
            <a:r>
              <a:rPr kumimoji="1" lang="en-US" altLang="ja-JP" b="1" dirty="0"/>
              <a:t>=7576 keV</a:t>
            </a:r>
            <a:endParaRPr kumimoji="1"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6BB07E-5E3A-E867-5A73-35C30DA432B1}"/>
              </a:ext>
            </a:extLst>
          </p:cNvPr>
          <p:cNvSpPr txBox="1"/>
          <p:nvPr/>
        </p:nvSpPr>
        <p:spPr>
          <a:xfrm>
            <a:off x="354000" y="2501146"/>
            <a:ext cx="362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cross sections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6584C9-5F5D-1E3D-AEAB-08B2B4D1C993}"/>
              </a:ext>
            </a:extLst>
          </p:cNvPr>
          <p:cNvSpPr txBox="1"/>
          <p:nvPr/>
        </p:nvSpPr>
        <p:spPr>
          <a:xfrm>
            <a:off x="457076" y="3563462"/>
            <a:ext cx="3106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Ta(</a:t>
            </a:r>
            <a:r>
              <a:rPr kumimoji="1" lang="en-US" altLang="ja-JP" sz="32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2CB80A-2DCE-138E-2391-25C920DD2171}"/>
              </a:ext>
            </a:extLst>
          </p:cNvPr>
          <p:cNvSpPr txBox="1"/>
          <p:nvPr/>
        </p:nvSpPr>
        <p:spPr>
          <a:xfrm>
            <a:off x="470883" y="3038034"/>
            <a:ext cx="3106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Ta(</a:t>
            </a:r>
            <a:r>
              <a:rPr kumimoji="1" lang="en-US" altLang="ja-JP" sz="32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E00818-EF9E-2F9F-DE5F-11EA7F7DE68E}"/>
              </a:ext>
            </a:extLst>
          </p:cNvPr>
          <p:cNvSpPr txBox="1"/>
          <p:nvPr/>
        </p:nvSpPr>
        <p:spPr>
          <a:xfrm>
            <a:off x="277801" y="1107141"/>
            <a:ext cx="339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sections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4446CC-C09F-AD5E-03BF-321F9438451C}"/>
              </a:ext>
            </a:extLst>
          </p:cNvPr>
          <p:cNvSpPr txBox="1"/>
          <p:nvPr/>
        </p:nvSpPr>
        <p:spPr>
          <a:xfrm>
            <a:off x="434665" y="1618130"/>
            <a:ext cx="3106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Ta(</a:t>
            </a:r>
            <a:r>
              <a:rPr kumimoji="1" lang="en-US" altLang="ja-JP" sz="32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8374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>
            <a:extLst>
              <a:ext uri="{FF2B5EF4-FFF2-40B4-BE49-F238E27FC236}">
                <a16:creationId xmlns:a16="http://schemas.microsoft.com/office/drawing/2014/main" id="{96390381-C683-F207-40CA-26B5BFBB41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11" y="1770925"/>
          <a:ext cx="6035376" cy="471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2" imgW="7309104" imgH="5710428" progId="">
                  <p:embed/>
                </p:oleObj>
              </mc:Choice>
              <mc:Fallback>
                <p:oleObj name="KGPlot" r:id="rId2" imgW="7309104" imgH="5710428" progId="">
                  <p:embed/>
                  <p:pic>
                    <p:nvPicPr>
                      <p:cNvPr id="4" name="Object 27">
                        <a:extLst>
                          <a:ext uri="{FF2B5EF4-FFF2-40B4-BE49-F238E27FC236}">
                            <a16:creationId xmlns:a16="http://schemas.microsoft.com/office/drawing/2014/main" id="{96390381-C683-F207-40CA-26B5BFBB4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11" y="1770925"/>
                        <a:ext cx="6035376" cy="4715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50FC8E-2923-A567-E4ED-551E26BDE493}"/>
              </a:ext>
            </a:extLst>
          </p:cNvPr>
          <p:cNvSpPr txBox="1"/>
          <p:nvPr/>
        </p:nvSpPr>
        <p:spPr>
          <a:xfrm>
            <a:off x="1419430" y="371174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cross sections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73FEE349-88F5-5A66-BE24-047DE85E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213" y="478196"/>
            <a:ext cx="6048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Goko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Phys. Rev. Lett. 96, 192501 (2006)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CFE4E8-0295-FA0E-0E9A-EB0F1CC30BB5}"/>
              </a:ext>
            </a:extLst>
          </p:cNvPr>
          <p:cNvSpPr txBox="1"/>
          <p:nvPr/>
        </p:nvSpPr>
        <p:spPr>
          <a:xfrm>
            <a:off x="7691718" y="1424405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ja-JP" sz="3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ja-JP" sz="3200" b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1" lang="en-US" altLang="ja-JP" sz="3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kumimoji="1" lang="ja-JP" altLang="en-US" sz="32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8987C4-AC17-8DB3-101D-7ECE1DA552DB}"/>
              </a:ext>
            </a:extLst>
          </p:cNvPr>
          <p:cNvSpPr txBox="1"/>
          <p:nvPr/>
        </p:nvSpPr>
        <p:spPr>
          <a:xfrm>
            <a:off x="7691718" y="2133516"/>
            <a:ext cx="3307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~1/10 @ </a:t>
            </a:r>
            <a:r>
              <a:rPr kumimoji="1"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800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 MeV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~1/20 @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800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 MeV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6FFEEBB-09AB-E5F6-55A8-68D8D61C78AE}"/>
              </a:ext>
            </a:extLst>
          </p:cNvPr>
          <p:cNvCxnSpPr/>
          <p:nvPr/>
        </p:nvCxnSpPr>
        <p:spPr>
          <a:xfrm>
            <a:off x="6717033" y="3111614"/>
            <a:ext cx="779929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51CB4FC-B6E5-D4BA-6176-39E0004177FB}"/>
              </a:ext>
            </a:extLst>
          </p:cNvPr>
          <p:cNvCxnSpPr>
            <a:cxnSpLocks/>
          </p:cNvCxnSpPr>
          <p:nvPr/>
        </p:nvCxnSpPr>
        <p:spPr>
          <a:xfrm>
            <a:off x="6228657" y="3454514"/>
            <a:ext cx="1040898" cy="1246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D32646-39EB-C3A0-ABF8-B45CA7BBEF4A}"/>
              </a:ext>
            </a:extLst>
          </p:cNvPr>
          <p:cNvSpPr txBox="1"/>
          <p:nvPr/>
        </p:nvSpPr>
        <p:spPr>
          <a:xfrm>
            <a:off x="7592158" y="3671307"/>
            <a:ext cx="40998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HFB combinatorial NLD</a:t>
            </a:r>
          </a:p>
          <a:p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Hilaire &amp; 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Goriely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NPA779 (2006)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235ED4-113D-32D5-1692-0615ED957A3F}"/>
              </a:ext>
            </a:extLst>
          </p:cNvPr>
          <p:cNvSpPr txBox="1"/>
          <p:nvPr/>
        </p:nvSpPr>
        <p:spPr>
          <a:xfrm>
            <a:off x="7269555" y="4684787"/>
            <a:ext cx="45230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NLD</a:t>
            </a:r>
          </a:p>
          <a:p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Demetriou &amp; 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Goriely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NPA695 (2001)</a:t>
            </a:r>
            <a:endParaRPr kumimoji="1" lang="ja-JP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1C0E8-A1A6-F314-8150-FC0776729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6">
            <a:extLst>
              <a:ext uri="{FF2B5EF4-FFF2-40B4-BE49-F238E27FC236}">
                <a16:creationId xmlns:a16="http://schemas.microsoft.com/office/drawing/2014/main" id="{87F1A5B4-9292-CFA1-637C-51DBC8C2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2" y="1900238"/>
            <a:ext cx="48990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711ED2-E275-B9D1-9870-F2BFE8B9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191" y="1900238"/>
            <a:ext cx="1741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9/2-, 7/2-, 5/2-</a:t>
            </a:r>
            <a:endParaRPr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F86E2C-96E9-FA80-D7FC-E169A8BA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754" y="3486150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  <a:endParaRPr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760385-FDB5-69C4-52B4-EE827EB0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116" y="5438776"/>
            <a:ext cx="84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7/2+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E52300F-7B24-43C8-440F-17FAA8043CF0}"/>
              </a:ext>
            </a:extLst>
          </p:cNvPr>
          <p:cNvCxnSpPr/>
          <p:nvPr/>
        </p:nvCxnSpPr>
        <p:spPr>
          <a:xfrm>
            <a:off x="4193441" y="4076700"/>
            <a:ext cx="0" cy="132080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4DF16F-4A2E-D62E-0434-6EA520CF4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79" y="2286000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5-, 4-, 3-, 2-</a:t>
            </a:r>
            <a:endParaRPr lang="ja-JP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B91E73-A9BE-126E-3E29-667058722510}"/>
              </a:ext>
            </a:extLst>
          </p:cNvPr>
          <p:cNvSpPr/>
          <p:nvPr/>
        </p:nvSpPr>
        <p:spPr>
          <a:xfrm>
            <a:off x="1100992" y="3228322"/>
            <a:ext cx="1687513" cy="290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Cross talks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5610" name="テキスト ボックス 4">
            <a:extLst>
              <a:ext uri="{FF2B5EF4-FFF2-40B4-BE49-F238E27FC236}">
                <a16:creationId xmlns:a16="http://schemas.microsoft.com/office/drawing/2014/main" id="{C0A7EFE0-422A-346A-88CA-44926931C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384" y="465376"/>
            <a:ext cx="5227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50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Utsunomiya et al., NIMA 1034 (2022) 166819</a:t>
            </a:r>
          </a:p>
        </p:txBody>
      </p:sp>
      <p:sp>
        <p:nvSpPr>
          <p:cNvPr id="25611" name="タイトル 7">
            <a:extLst>
              <a:ext uri="{FF2B5EF4-FFF2-40B4-BE49-F238E27FC236}">
                <a16:creationId xmlns:a16="http://schemas.microsoft.com/office/drawing/2014/main" id="{519D5275-FB55-F4A8-F62E-167C27256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175" y="138238"/>
            <a:ext cx="5678825" cy="1216048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perform n-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triple coincidence measurements by chasing the p-process.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970296-BC7E-F9A1-9BFF-FE055156EE8C}"/>
              </a:ext>
            </a:extLst>
          </p:cNvPr>
          <p:cNvSpPr txBox="1"/>
          <p:nvPr/>
        </p:nvSpPr>
        <p:spPr>
          <a:xfrm>
            <a:off x="4382163" y="480184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</a:t>
            </a:r>
            <a:r>
              <a:rPr kumimoji="1" lang="en-US" altLang="ja-JP" b="1" baseline="-25000" dirty="0"/>
              <a:t>n</a:t>
            </a:r>
            <a:r>
              <a:rPr kumimoji="1" lang="en-US" altLang="ja-JP" b="1" dirty="0"/>
              <a:t>=7576 keV</a:t>
            </a:r>
            <a:endParaRPr kumimoji="1"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BD355D-AAFE-99C4-7485-9F3F38B4F376}"/>
              </a:ext>
            </a:extLst>
          </p:cNvPr>
          <p:cNvSpPr txBox="1"/>
          <p:nvPr/>
        </p:nvSpPr>
        <p:spPr>
          <a:xfrm>
            <a:off x="2380358" y="162539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-wave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80ECF3F-721F-309D-91AA-F10B18273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97549"/>
              </p:ext>
            </p:extLst>
          </p:nvPr>
        </p:nvGraphicFramePr>
        <p:xfrm>
          <a:off x="7440368" y="1846743"/>
          <a:ext cx="4416440" cy="4205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28552231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2224900653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3389894876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3483461670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629570599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3012502072"/>
                    </a:ext>
                  </a:extLst>
                </a:gridCol>
              </a:tblGrid>
              <a:tr h="46164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3201332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988648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41229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09633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05979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858364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452575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895616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481508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03DD03-B7A0-790F-F651-C4942E262C02}"/>
              </a:ext>
            </a:extLst>
          </p:cNvPr>
          <p:cNvSpPr txBox="1"/>
          <p:nvPr/>
        </p:nvSpPr>
        <p:spPr>
          <a:xfrm>
            <a:off x="8637703" y="60526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9E19DF-9570-F566-7360-666E4A482D05}"/>
              </a:ext>
            </a:extLst>
          </p:cNvPr>
          <p:cNvSpPr txBox="1"/>
          <p:nvPr/>
        </p:nvSpPr>
        <p:spPr>
          <a:xfrm>
            <a:off x="9901273" y="60546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D7A08D6-9EC8-10F7-8B92-68A9A4B2E6BA}"/>
              </a:ext>
            </a:extLst>
          </p:cNvPr>
          <p:cNvSpPr txBox="1"/>
          <p:nvPr/>
        </p:nvSpPr>
        <p:spPr>
          <a:xfrm>
            <a:off x="11251387" y="60555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3073CF-6968-6516-56E8-AC1FC362B3EF}"/>
              </a:ext>
            </a:extLst>
          </p:cNvPr>
          <p:cNvSpPr txBox="1"/>
          <p:nvPr/>
        </p:nvSpPr>
        <p:spPr>
          <a:xfrm>
            <a:off x="15591860" y="62717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711652-D1A3-9708-8709-3C95F4A6B9C4}"/>
              </a:ext>
            </a:extLst>
          </p:cNvPr>
          <p:cNvSpPr txBox="1"/>
          <p:nvPr/>
        </p:nvSpPr>
        <p:spPr>
          <a:xfrm>
            <a:off x="7273817" y="60546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3BA2348-E0BE-3B34-321F-9D14847227A3}"/>
                  </a:ext>
                </a:extLst>
              </p:cNvPr>
              <p:cNvSpPr txBox="1"/>
              <p:nvPr/>
            </p:nvSpPr>
            <p:spPr>
              <a:xfrm>
                <a:off x="9151232" y="6323791"/>
                <a:ext cx="7876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[ℏ]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3BA2348-E0BE-3B34-321F-9D1484722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232" y="6323791"/>
                <a:ext cx="78765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FB4898A-20A3-C845-DB0D-818B83E891EA}"/>
                  </a:ext>
                </a:extLst>
              </p:cNvPr>
              <p:cNvSpPr txBox="1"/>
              <p:nvPr/>
            </p:nvSpPr>
            <p:spPr>
              <a:xfrm rot="16200000">
                <a:off x="5490525" y="3473662"/>
                <a:ext cx="21797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FB4898A-20A3-C845-DB0D-818B83E89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90525" y="3473662"/>
                <a:ext cx="217972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楕円 25">
            <a:extLst>
              <a:ext uri="{FF2B5EF4-FFF2-40B4-BE49-F238E27FC236}">
                <a16:creationId xmlns:a16="http://schemas.microsoft.com/office/drawing/2014/main" id="{A9C7B54C-B8CD-F5A0-B946-FCE884EFEC34}"/>
              </a:ext>
            </a:extLst>
          </p:cNvPr>
          <p:cNvSpPr/>
          <p:nvPr/>
        </p:nvSpPr>
        <p:spPr>
          <a:xfrm>
            <a:off x="7668411" y="5913798"/>
            <a:ext cx="138896" cy="138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FFBF0C-8AB0-5BA1-C235-03DBAC43077E}"/>
              </a:ext>
            </a:extLst>
          </p:cNvPr>
          <p:cNvSpPr txBox="1"/>
          <p:nvPr/>
        </p:nvSpPr>
        <p:spPr>
          <a:xfrm>
            <a:off x="7510874" y="543055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13E518-4CD7-8860-4554-9846F0A56FB8}"/>
              </a:ext>
            </a:extLst>
          </p:cNvPr>
          <p:cNvSpPr txBox="1"/>
          <p:nvPr/>
        </p:nvSpPr>
        <p:spPr>
          <a:xfrm>
            <a:off x="7061673" y="55209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6E3E349-ADB3-A62D-B5DD-07EF1A0325B1}"/>
              </a:ext>
            </a:extLst>
          </p:cNvPr>
          <p:cNvSpPr txBox="1"/>
          <p:nvPr/>
        </p:nvSpPr>
        <p:spPr>
          <a:xfrm>
            <a:off x="6924698" y="34741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A21054-8DE2-68E3-CFCA-DD12CE1245CD}"/>
              </a:ext>
            </a:extLst>
          </p:cNvPr>
          <p:cNvSpPr txBox="1"/>
          <p:nvPr/>
        </p:nvSpPr>
        <p:spPr>
          <a:xfrm>
            <a:off x="7063598" y="46547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98FA689-4F77-A51D-CD8F-7E3F8B6730C1}"/>
              </a:ext>
            </a:extLst>
          </p:cNvPr>
          <p:cNvSpPr txBox="1"/>
          <p:nvPr/>
        </p:nvSpPr>
        <p:spPr>
          <a:xfrm>
            <a:off x="6938203" y="22954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3DC5079-5242-636C-9FE7-D7D7CEDBE13F}"/>
              </a:ext>
            </a:extLst>
          </p:cNvPr>
          <p:cNvSpPr txBox="1"/>
          <p:nvPr/>
        </p:nvSpPr>
        <p:spPr>
          <a:xfrm>
            <a:off x="7595397" y="1976062"/>
            <a:ext cx="22068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n)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658" name="直線矢印コネクタ 25657">
            <a:extLst>
              <a:ext uri="{FF2B5EF4-FFF2-40B4-BE49-F238E27FC236}">
                <a16:creationId xmlns:a16="http://schemas.microsoft.com/office/drawing/2014/main" id="{80E36D7B-EA9C-235C-D48F-22AB71365E50}"/>
              </a:ext>
            </a:extLst>
          </p:cNvPr>
          <p:cNvCxnSpPr/>
          <p:nvPr/>
        </p:nvCxnSpPr>
        <p:spPr>
          <a:xfrm>
            <a:off x="8037354" y="429325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59" name="直線矢印コネクタ 25658">
            <a:extLst>
              <a:ext uri="{FF2B5EF4-FFF2-40B4-BE49-F238E27FC236}">
                <a16:creationId xmlns:a16="http://schemas.microsoft.com/office/drawing/2014/main" id="{F22DDAD4-FD16-3B98-E881-A449CE3B1C8A}"/>
              </a:ext>
            </a:extLst>
          </p:cNvPr>
          <p:cNvCxnSpPr/>
          <p:nvPr/>
        </p:nvCxnSpPr>
        <p:spPr>
          <a:xfrm>
            <a:off x="8189754" y="428361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0" name="直線矢印コネクタ 25659">
            <a:extLst>
              <a:ext uri="{FF2B5EF4-FFF2-40B4-BE49-F238E27FC236}">
                <a16:creationId xmlns:a16="http://schemas.microsoft.com/office/drawing/2014/main" id="{3ED6A469-885E-9811-CDC9-A7FD6F63C899}"/>
              </a:ext>
            </a:extLst>
          </p:cNvPr>
          <p:cNvCxnSpPr/>
          <p:nvPr/>
        </p:nvCxnSpPr>
        <p:spPr>
          <a:xfrm>
            <a:off x="8342154" y="427396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1" name="直線矢印コネクタ 25660">
            <a:extLst>
              <a:ext uri="{FF2B5EF4-FFF2-40B4-BE49-F238E27FC236}">
                <a16:creationId xmlns:a16="http://schemas.microsoft.com/office/drawing/2014/main" id="{8482ACB0-215F-2479-5A04-C2F1DDC2F738}"/>
              </a:ext>
            </a:extLst>
          </p:cNvPr>
          <p:cNvCxnSpPr/>
          <p:nvPr/>
        </p:nvCxnSpPr>
        <p:spPr>
          <a:xfrm>
            <a:off x="8494554" y="428747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4" name="二等辺三角形 25663">
            <a:extLst>
              <a:ext uri="{FF2B5EF4-FFF2-40B4-BE49-F238E27FC236}">
                <a16:creationId xmlns:a16="http://schemas.microsoft.com/office/drawing/2014/main" id="{045B77FB-7115-E8B8-566E-92D5D3632F8C}"/>
              </a:ext>
            </a:extLst>
          </p:cNvPr>
          <p:cNvSpPr/>
          <p:nvPr/>
        </p:nvSpPr>
        <p:spPr>
          <a:xfrm>
            <a:off x="7770336" y="4096563"/>
            <a:ext cx="2003472" cy="1854293"/>
          </a:xfrm>
          <a:prstGeom prst="triangle">
            <a:avLst>
              <a:gd name="adj" fmla="val 35861"/>
            </a:avLst>
          </a:prstGeom>
          <a:noFill/>
          <a:ln w="38100">
            <a:solidFill>
              <a:srgbClr val="DC3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665" name="楕円 25664">
            <a:extLst>
              <a:ext uri="{FF2B5EF4-FFF2-40B4-BE49-F238E27FC236}">
                <a16:creationId xmlns:a16="http://schemas.microsoft.com/office/drawing/2014/main" id="{CC3C9553-A796-D34C-62BE-D50AD2DFF73F}"/>
              </a:ext>
            </a:extLst>
          </p:cNvPr>
          <p:cNvSpPr/>
          <p:nvPr/>
        </p:nvSpPr>
        <p:spPr>
          <a:xfrm>
            <a:off x="7743275" y="3799773"/>
            <a:ext cx="1056785" cy="1928622"/>
          </a:xfrm>
          <a:prstGeom prst="ellipse">
            <a:avLst/>
          </a:prstGeom>
          <a:solidFill>
            <a:srgbClr val="DC30DC"/>
          </a:solidFill>
          <a:ln>
            <a:solidFill>
              <a:srgbClr val="DC3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5666" name="直線矢印コネクタ 25665">
            <a:extLst>
              <a:ext uri="{FF2B5EF4-FFF2-40B4-BE49-F238E27FC236}">
                <a16:creationId xmlns:a16="http://schemas.microsoft.com/office/drawing/2014/main" id="{11F678C8-0A98-4B76-1735-F36615DAF3EF}"/>
              </a:ext>
            </a:extLst>
          </p:cNvPr>
          <p:cNvCxnSpPr/>
          <p:nvPr/>
        </p:nvCxnSpPr>
        <p:spPr>
          <a:xfrm>
            <a:off x="7829010" y="468679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7" name="直線矢印コネクタ 25666">
            <a:extLst>
              <a:ext uri="{FF2B5EF4-FFF2-40B4-BE49-F238E27FC236}">
                <a16:creationId xmlns:a16="http://schemas.microsoft.com/office/drawing/2014/main" id="{09333811-B015-4135-DE05-D8274E85FAC0}"/>
              </a:ext>
            </a:extLst>
          </p:cNvPr>
          <p:cNvCxnSpPr/>
          <p:nvPr/>
        </p:nvCxnSpPr>
        <p:spPr>
          <a:xfrm>
            <a:off x="7981410" y="468872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8" name="直線矢印コネクタ 25667">
            <a:extLst>
              <a:ext uri="{FF2B5EF4-FFF2-40B4-BE49-F238E27FC236}">
                <a16:creationId xmlns:a16="http://schemas.microsoft.com/office/drawing/2014/main" id="{F02EA3F3-B34D-6CF0-A481-3E6D514828F1}"/>
              </a:ext>
            </a:extLst>
          </p:cNvPr>
          <p:cNvCxnSpPr/>
          <p:nvPr/>
        </p:nvCxnSpPr>
        <p:spPr>
          <a:xfrm>
            <a:off x="8133810" y="467908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9" name="直線矢印コネクタ 25668">
            <a:extLst>
              <a:ext uri="{FF2B5EF4-FFF2-40B4-BE49-F238E27FC236}">
                <a16:creationId xmlns:a16="http://schemas.microsoft.com/office/drawing/2014/main" id="{34952070-F4EB-BB17-8C1A-BA74777E78A2}"/>
              </a:ext>
            </a:extLst>
          </p:cNvPr>
          <p:cNvCxnSpPr/>
          <p:nvPr/>
        </p:nvCxnSpPr>
        <p:spPr>
          <a:xfrm>
            <a:off x="8286210" y="466943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0" name="直線矢印コネクタ 25669">
            <a:extLst>
              <a:ext uri="{FF2B5EF4-FFF2-40B4-BE49-F238E27FC236}">
                <a16:creationId xmlns:a16="http://schemas.microsoft.com/office/drawing/2014/main" id="{898980E9-D60A-6BDE-A95F-829E7523E77B}"/>
              </a:ext>
            </a:extLst>
          </p:cNvPr>
          <p:cNvCxnSpPr/>
          <p:nvPr/>
        </p:nvCxnSpPr>
        <p:spPr>
          <a:xfrm>
            <a:off x="8438610" y="468293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1" name="直線矢印コネクタ 25670">
            <a:extLst>
              <a:ext uri="{FF2B5EF4-FFF2-40B4-BE49-F238E27FC236}">
                <a16:creationId xmlns:a16="http://schemas.microsoft.com/office/drawing/2014/main" id="{A577BE98-2E94-2EE6-F116-4301CE2AD671}"/>
              </a:ext>
            </a:extLst>
          </p:cNvPr>
          <p:cNvCxnSpPr/>
          <p:nvPr/>
        </p:nvCxnSpPr>
        <p:spPr>
          <a:xfrm>
            <a:off x="8591010" y="467329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2" name="直線矢印コネクタ 25671">
            <a:extLst>
              <a:ext uri="{FF2B5EF4-FFF2-40B4-BE49-F238E27FC236}">
                <a16:creationId xmlns:a16="http://schemas.microsoft.com/office/drawing/2014/main" id="{3BDEBC58-BA9D-405F-9E7F-5A873F2DE447}"/>
              </a:ext>
            </a:extLst>
          </p:cNvPr>
          <p:cNvCxnSpPr/>
          <p:nvPr/>
        </p:nvCxnSpPr>
        <p:spPr>
          <a:xfrm>
            <a:off x="8722191" y="471186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3" name="直線矢印コネクタ 25672">
            <a:extLst>
              <a:ext uri="{FF2B5EF4-FFF2-40B4-BE49-F238E27FC236}">
                <a16:creationId xmlns:a16="http://schemas.microsoft.com/office/drawing/2014/main" id="{4F89843D-4EAB-95DE-430A-AE77F3DC3817}"/>
              </a:ext>
            </a:extLst>
          </p:cNvPr>
          <p:cNvCxnSpPr/>
          <p:nvPr/>
        </p:nvCxnSpPr>
        <p:spPr>
          <a:xfrm>
            <a:off x="8874591" y="471379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4" name="直線矢印コネクタ 25673">
            <a:extLst>
              <a:ext uri="{FF2B5EF4-FFF2-40B4-BE49-F238E27FC236}">
                <a16:creationId xmlns:a16="http://schemas.microsoft.com/office/drawing/2014/main" id="{82BD36A0-0691-5E7F-581B-A3E7DC847692}"/>
              </a:ext>
            </a:extLst>
          </p:cNvPr>
          <p:cNvCxnSpPr/>
          <p:nvPr/>
        </p:nvCxnSpPr>
        <p:spPr>
          <a:xfrm>
            <a:off x="7715192" y="508226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5" name="直線矢印コネクタ 25674">
            <a:extLst>
              <a:ext uri="{FF2B5EF4-FFF2-40B4-BE49-F238E27FC236}">
                <a16:creationId xmlns:a16="http://schemas.microsoft.com/office/drawing/2014/main" id="{C7AF00E7-9C44-F8D4-D481-83A8F9E94D32}"/>
              </a:ext>
            </a:extLst>
          </p:cNvPr>
          <p:cNvCxnSpPr/>
          <p:nvPr/>
        </p:nvCxnSpPr>
        <p:spPr>
          <a:xfrm>
            <a:off x="7867592" y="508419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6" name="直線矢印コネクタ 25675">
            <a:extLst>
              <a:ext uri="{FF2B5EF4-FFF2-40B4-BE49-F238E27FC236}">
                <a16:creationId xmlns:a16="http://schemas.microsoft.com/office/drawing/2014/main" id="{25C94C18-A554-B013-5147-324E2D8AED58}"/>
              </a:ext>
            </a:extLst>
          </p:cNvPr>
          <p:cNvCxnSpPr/>
          <p:nvPr/>
        </p:nvCxnSpPr>
        <p:spPr>
          <a:xfrm>
            <a:off x="8019992" y="507454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7" name="直線矢印コネクタ 25676">
            <a:extLst>
              <a:ext uri="{FF2B5EF4-FFF2-40B4-BE49-F238E27FC236}">
                <a16:creationId xmlns:a16="http://schemas.microsoft.com/office/drawing/2014/main" id="{69643463-44B5-C5CC-C9E7-803AC6CBE8CC}"/>
              </a:ext>
            </a:extLst>
          </p:cNvPr>
          <p:cNvCxnSpPr/>
          <p:nvPr/>
        </p:nvCxnSpPr>
        <p:spPr>
          <a:xfrm>
            <a:off x="8172392" y="506490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8" name="直線矢印コネクタ 25677">
            <a:extLst>
              <a:ext uri="{FF2B5EF4-FFF2-40B4-BE49-F238E27FC236}">
                <a16:creationId xmlns:a16="http://schemas.microsoft.com/office/drawing/2014/main" id="{7AF9171D-3B02-F93C-A762-F35B3799D510}"/>
              </a:ext>
            </a:extLst>
          </p:cNvPr>
          <p:cNvCxnSpPr/>
          <p:nvPr/>
        </p:nvCxnSpPr>
        <p:spPr>
          <a:xfrm>
            <a:off x="8324792" y="507840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9" name="直線矢印コネクタ 25678">
            <a:extLst>
              <a:ext uri="{FF2B5EF4-FFF2-40B4-BE49-F238E27FC236}">
                <a16:creationId xmlns:a16="http://schemas.microsoft.com/office/drawing/2014/main" id="{AF7BC15B-2397-9228-108C-0A64D37CC865}"/>
              </a:ext>
            </a:extLst>
          </p:cNvPr>
          <p:cNvCxnSpPr/>
          <p:nvPr/>
        </p:nvCxnSpPr>
        <p:spPr>
          <a:xfrm>
            <a:off x="8477192" y="506876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0" name="直線矢印コネクタ 25679">
            <a:extLst>
              <a:ext uri="{FF2B5EF4-FFF2-40B4-BE49-F238E27FC236}">
                <a16:creationId xmlns:a16="http://schemas.microsoft.com/office/drawing/2014/main" id="{0C9C208F-CB16-EABD-3740-BB4A8F31FBBF}"/>
              </a:ext>
            </a:extLst>
          </p:cNvPr>
          <p:cNvCxnSpPr/>
          <p:nvPr/>
        </p:nvCxnSpPr>
        <p:spPr>
          <a:xfrm>
            <a:off x="8608373" y="510733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1" name="直線矢印コネクタ 25680">
            <a:extLst>
              <a:ext uri="{FF2B5EF4-FFF2-40B4-BE49-F238E27FC236}">
                <a16:creationId xmlns:a16="http://schemas.microsoft.com/office/drawing/2014/main" id="{F047229F-2656-4667-BDBE-732987C662CF}"/>
              </a:ext>
            </a:extLst>
          </p:cNvPr>
          <p:cNvCxnSpPr/>
          <p:nvPr/>
        </p:nvCxnSpPr>
        <p:spPr>
          <a:xfrm>
            <a:off x="8760773" y="510926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2" name="直線矢印コネクタ 25681">
            <a:extLst>
              <a:ext uri="{FF2B5EF4-FFF2-40B4-BE49-F238E27FC236}">
                <a16:creationId xmlns:a16="http://schemas.microsoft.com/office/drawing/2014/main" id="{45957B35-631A-D418-2ABC-B2C02A30CCCF}"/>
              </a:ext>
            </a:extLst>
          </p:cNvPr>
          <p:cNvCxnSpPr/>
          <p:nvPr/>
        </p:nvCxnSpPr>
        <p:spPr>
          <a:xfrm>
            <a:off x="8895813" y="510541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3" name="直線矢印コネクタ 25682">
            <a:extLst>
              <a:ext uri="{FF2B5EF4-FFF2-40B4-BE49-F238E27FC236}">
                <a16:creationId xmlns:a16="http://schemas.microsoft.com/office/drawing/2014/main" id="{D43363D8-04D9-7CBA-B305-41E1BF94F2A1}"/>
              </a:ext>
            </a:extLst>
          </p:cNvPr>
          <p:cNvCxnSpPr/>
          <p:nvPr/>
        </p:nvCxnSpPr>
        <p:spPr>
          <a:xfrm>
            <a:off x="9048213" y="510733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4" name="直線矢印コネクタ 25683">
            <a:extLst>
              <a:ext uri="{FF2B5EF4-FFF2-40B4-BE49-F238E27FC236}">
                <a16:creationId xmlns:a16="http://schemas.microsoft.com/office/drawing/2014/main" id="{762F5F89-9267-5D18-49FA-12C9BCD42008}"/>
              </a:ext>
            </a:extLst>
          </p:cNvPr>
          <p:cNvCxnSpPr/>
          <p:nvPr/>
        </p:nvCxnSpPr>
        <p:spPr>
          <a:xfrm>
            <a:off x="9200613" y="509769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5" name="直線矢印コネクタ 25684">
            <a:extLst>
              <a:ext uri="{FF2B5EF4-FFF2-40B4-BE49-F238E27FC236}">
                <a16:creationId xmlns:a16="http://schemas.microsoft.com/office/drawing/2014/main" id="{7864B603-4152-7361-E429-84B5AA3A9A1A}"/>
              </a:ext>
            </a:extLst>
          </p:cNvPr>
          <p:cNvCxnSpPr/>
          <p:nvPr/>
        </p:nvCxnSpPr>
        <p:spPr>
          <a:xfrm>
            <a:off x="9353013" y="508805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6" name="直線矢印コネクタ 25685">
            <a:extLst>
              <a:ext uri="{FF2B5EF4-FFF2-40B4-BE49-F238E27FC236}">
                <a16:creationId xmlns:a16="http://schemas.microsoft.com/office/drawing/2014/main" id="{C2F17F3D-9885-7397-0172-AB64096D6F12}"/>
              </a:ext>
            </a:extLst>
          </p:cNvPr>
          <p:cNvCxnSpPr/>
          <p:nvPr/>
        </p:nvCxnSpPr>
        <p:spPr>
          <a:xfrm>
            <a:off x="7971761" y="427396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7" name="直線矢印コネクタ 25686">
            <a:extLst>
              <a:ext uri="{FF2B5EF4-FFF2-40B4-BE49-F238E27FC236}">
                <a16:creationId xmlns:a16="http://schemas.microsoft.com/office/drawing/2014/main" id="{42634F93-2719-314C-59FF-BB233E1780F8}"/>
              </a:ext>
            </a:extLst>
          </p:cNvPr>
          <p:cNvCxnSpPr/>
          <p:nvPr/>
        </p:nvCxnSpPr>
        <p:spPr>
          <a:xfrm>
            <a:off x="8124161" y="426432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8" name="直線矢印コネクタ 25687">
            <a:extLst>
              <a:ext uri="{FF2B5EF4-FFF2-40B4-BE49-F238E27FC236}">
                <a16:creationId xmlns:a16="http://schemas.microsoft.com/office/drawing/2014/main" id="{B3E8BB60-9A9C-CC78-F26E-2E553A835BDF}"/>
              </a:ext>
            </a:extLst>
          </p:cNvPr>
          <p:cNvCxnSpPr/>
          <p:nvPr/>
        </p:nvCxnSpPr>
        <p:spPr>
          <a:xfrm>
            <a:off x="8276561" y="425467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9" name="直線矢印コネクタ 25688">
            <a:extLst>
              <a:ext uri="{FF2B5EF4-FFF2-40B4-BE49-F238E27FC236}">
                <a16:creationId xmlns:a16="http://schemas.microsoft.com/office/drawing/2014/main" id="{B9BD0DCF-0F82-B2A0-180E-5D16AE195620}"/>
              </a:ext>
            </a:extLst>
          </p:cNvPr>
          <p:cNvCxnSpPr/>
          <p:nvPr/>
        </p:nvCxnSpPr>
        <p:spPr>
          <a:xfrm>
            <a:off x="8428961" y="426818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90" name="直線矢印コネクタ 25689">
            <a:extLst>
              <a:ext uri="{FF2B5EF4-FFF2-40B4-BE49-F238E27FC236}">
                <a16:creationId xmlns:a16="http://schemas.microsoft.com/office/drawing/2014/main" id="{C3E8AB98-182C-5751-9DEE-F699727E7A7A}"/>
              </a:ext>
            </a:extLst>
          </p:cNvPr>
          <p:cNvCxnSpPr/>
          <p:nvPr/>
        </p:nvCxnSpPr>
        <p:spPr>
          <a:xfrm>
            <a:off x="8575577" y="427589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91" name="楕円 25690">
            <a:extLst>
              <a:ext uri="{FF2B5EF4-FFF2-40B4-BE49-F238E27FC236}">
                <a16:creationId xmlns:a16="http://schemas.microsoft.com/office/drawing/2014/main" id="{57BDEC89-E8AA-2494-559F-3645488B32E4}"/>
              </a:ext>
            </a:extLst>
          </p:cNvPr>
          <p:cNvSpPr/>
          <p:nvPr/>
        </p:nvSpPr>
        <p:spPr>
          <a:xfrm>
            <a:off x="9823229" y="5869423"/>
            <a:ext cx="138896" cy="1388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92" name="テキスト ボックス 25691">
            <a:extLst>
              <a:ext uri="{FF2B5EF4-FFF2-40B4-BE49-F238E27FC236}">
                <a16:creationId xmlns:a16="http://schemas.microsoft.com/office/drawing/2014/main" id="{F8AED2DC-0EDD-A1DE-524F-391E3C3D7797}"/>
              </a:ext>
            </a:extLst>
          </p:cNvPr>
          <p:cNvSpPr txBox="1"/>
          <p:nvPr/>
        </p:nvSpPr>
        <p:spPr>
          <a:xfrm>
            <a:off x="9735142" y="539775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ja-JP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696" name="直線矢印コネクタ 25695">
            <a:extLst>
              <a:ext uri="{FF2B5EF4-FFF2-40B4-BE49-F238E27FC236}">
                <a16:creationId xmlns:a16="http://schemas.microsoft.com/office/drawing/2014/main" id="{05916B7B-4E3A-C335-EF69-6A859748E679}"/>
              </a:ext>
            </a:extLst>
          </p:cNvPr>
          <p:cNvCxnSpPr>
            <a:cxnSpLocks/>
          </p:cNvCxnSpPr>
          <p:nvPr/>
        </p:nvCxnSpPr>
        <p:spPr>
          <a:xfrm>
            <a:off x="7807307" y="3567426"/>
            <a:ext cx="891533" cy="0"/>
          </a:xfrm>
          <a:prstGeom prst="straightConnector1">
            <a:avLst/>
          </a:prstGeom>
          <a:ln w="38100">
            <a:solidFill>
              <a:srgbClr val="DC30D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697" name="テキスト ボックス 25696">
                <a:extLst>
                  <a:ext uri="{FF2B5EF4-FFF2-40B4-BE49-F238E27FC236}">
                    <a16:creationId xmlns:a16="http://schemas.microsoft.com/office/drawing/2014/main" id="{A842CC41-1DB9-1784-4B5C-CE7E1C3DF05E}"/>
                  </a:ext>
                </a:extLst>
              </p:cNvPr>
              <p:cNvSpPr txBox="1"/>
              <p:nvPr/>
            </p:nvSpPr>
            <p:spPr>
              <a:xfrm>
                <a:off x="7597577" y="3594768"/>
                <a:ext cx="439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697" name="テキスト ボックス 25696">
                <a:extLst>
                  <a:ext uri="{FF2B5EF4-FFF2-40B4-BE49-F238E27FC236}">
                    <a16:creationId xmlns:a16="http://schemas.microsoft.com/office/drawing/2014/main" id="{A842CC41-1DB9-1784-4B5C-CE7E1C3DF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77" y="3594768"/>
                <a:ext cx="439223" cy="369332"/>
              </a:xfrm>
              <a:prstGeom prst="rect">
                <a:avLst/>
              </a:prstGeom>
              <a:blipFill>
                <a:blip r:embed="rId5"/>
                <a:stretch>
                  <a:fillRect l="-15278" r="-1388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98" name="テキスト ボックス 25697">
                <a:extLst>
                  <a:ext uri="{FF2B5EF4-FFF2-40B4-BE49-F238E27FC236}">
                    <a16:creationId xmlns:a16="http://schemas.microsoft.com/office/drawing/2014/main" id="{91654F0A-1EC0-3CD1-742C-5B79BDE5AC07}"/>
                  </a:ext>
                </a:extLst>
              </p:cNvPr>
              <p:cNvSpPr txBox="1"/>
              <p:nvPr/>
            </p:nvSpPr>
            <p:spPr>
              <a:xfrm>
                <a:off x="8556797" y="3585804"/>
                <a:ext cx="439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698" name="テキスト ボックス 25697">
                <a:extLst>
                  <a:ext uri="{FF2B5EF4-FFF2-40B4-BE49-F238E27FC236}">
                    <a16:creationId xmlns:a16="http://schemas.microsoft.com/office/drawing/2014/main" id="{91654F0A-1EC0-3CD1-742C-5B79BDE5A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797" y="3585804"/>
                <a:ext cx="439223" cy="369332"/>
              </a:xfrm>
              <a:prstGeom prst="rect">
                <a:avLst/>
              </a:prstGeom>
              <a:blipFill>
                <a:blip r:embed="rId6"/>
                <a:stretch>
                  <a:fillRect l="-16667" r="-13889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07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63B9DD-E002-DAE9-D064-D8BE05B1F754}"/>
              </a:ext>
            </a:extLst>
          </p:cNvPr>
          <p:cNvSpPr txBox="1"/>
          <p:nvPr/>
        </p:nvSpPr>
        <p:spPr>
          <a:xfrm>
            <a:off x="2696901" y="281134"/>
            <a:ext cx="4961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Unresolved states in </a:t>
            </a:r>
            <a:r>
              <a:rPr kumimoji="1" lang="en-US" altLang="ja-JP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1BD52D-0887-9D13-4C32-209D919B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78" y="2139964"/>
            <a:ext cx="4324798" cy="37779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A48CA6E-DFC1-F1A9-A20D-1EB663A3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876" y="2188589"/>
            <a:ext cx="4175649" cy="379660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B99A63-D361-F30B-9329-81BE7D8E9E46}"/>
              </a:ext>
            </a:extLst>
          </p:cNvPr>
          <p:cNvSpPr txBox="1"/>
          <p:nvPr/>
        </p:nvSpPr>
        <p:spPr>
          <a:xfrm>
            <a:off x="2174517" y="1249061"/>
            <a:ext cx="878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Goriely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HFB Combinatorial NLD, Phys. Rev. C78 (2008) 064307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4E7DDF-D32F-44B0-D4A1-D3D39E97ACE1}"/>
              </a:ext>
            </a:extLst>
          </p:cNvPr>
          <p:cNvSpPr txBox="1"/>
          <p:nvPr/>
        </p:nvSpPr>
        <p:spPr>
          <a:xfrm>
            <a:off x="2316517" y="2931459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parity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51F1CD-AEFE-FC60-4F52-71554D0D2F88}"/>
              </a:ext>
            </a:extLst>
          </p:cNvPr>
          <p:cNvSpPr txBox="1"/>
          <p:nvPr/>
        </p:nvSpPr>
        <p:spPr>
          <a:xfrm>
            <a:off x="6597165" y="2909048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parity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9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44B0220-16B8-7EE4-7833-934991242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94062"/>
              </p:ext>
            </p:extLst>
          </p:nvPr>
        </p:nvGraphicFramePr>
        <p:xfrm>
          <a:off x="4966104" y="1698822"/>
          <a:ext cx="4416440" cy="4205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28552231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2224900653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3389894876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3483461670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629570599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3012502072"/>
                    </a:ext>
                  </a:extLst>
                </a:gridCol>
              </a:tblGrid>
              <a:tr h="46164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3201332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988648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41229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09633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05979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858364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452575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895616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481508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4160F4-0AEE-C813-1A07-4ECA7E9B8BAA}"/>
              </a:ext>
            </a:extLst>
          </p:cNvPr>
          <p:cNvSpPr txBox="1"/>
          <p:nvPr/>
        </p:nvSpPr>
        <p:spPr>
          <a:xfrm>
            <a:off x="6163439" y="59047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16856B-2FAC-925A-C982-15D4C51B97C7}"/>
              </a:ext>
            </a:extLst>
          </p:cNvPr>
          <p:cNvSpPr txBox="1"/>
          <p:nvPr/>
        </p:nvSpPr>
        <p:spPr>
          <a:xfrm>
            <a:off x="7427009" y="59066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88DBC0-5C4E-2534-DBD7-3B7BF9D31AF6}"/>
              </a:ext>
            </a:extLst>
          </p:cNvPr>
          <p:cNvSpPr txBox="1"/>
          <p:nvPr/>
        </p:nvSpPr>
        <p:spPr>
          <a:xfrm>
            <a:off x="8777123" y="59076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E44D00-4470-A87F-DD26-270689D38EE1}"/>
              </a:ext>
            </a:extLst>
          </p:cNvPr>
          <p:cNvSpPr txBox="1"/>
          <p:nvPr/>
        </p:nvSpPr>
        <p:spPr>
          <a:xfrm>
            <a:off x="4799553" y="59066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77D3B68-B431-00E2-51CD-0493BDC68FB6}"/>
                  </a:ext>
                </a:extLst>
              </p:cNvPr>
              <p:cNvSpPr txBox="1"/>
              <p:nvPr/>
            </p:nvSpPr>
            <p:spPr>
              <a:xfrm>
                <a:off x="6676968" y="6175870"/>
                <a:ext cx="7876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[ℏ]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77D3B68-B431-00E2-51CD-0493BDC68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968" y="6175870"/>
                <a:ext cx="78765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9B3C121-3A21-CDDF-6A18-6E22FFC4D9A3}"/>
                  </a:ext>
                </a:extLst>
              </p:cNvPr>
              <p:cNvSpPr txBox="1"/>
              <p:nvPr/>
            </p:nvSpPr>
            <p:spPr>
              <a:xfrm rot="16200000">
                <a:off x="3016261" y="3325741"/>
                <a:ext cx="21797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9B3C121-3A21-CDDF-6A18-6E22FFC4D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16261" y="3325741"/>
                <a:ext cx="217972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楕円 10">
            <a:extLst>
              <a:ext uri="{FF2B5EF4-FFF2-40B4-BE49-F238E27FC236}">
                <a16:creationId xmlns:a16="http://schemas.microsoft.com/office/drawing/2014/main" id="{6A0BE254-B35C-7DC4-E694-7E1C915D7133}"/>
              </a:ext>
            </a:extLst>
          </p:cNvPr>
          <p:cNvSpPr/>
          <p:nvPr/>
        </p:nvSpPr>
        <p:spPr>
          <a:xfrm>
            <a:off x="5180700" y="5765877"/>
            <a:ext cx="138896" cy="138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1B7394-735E-3BED-C74F-B1066113C1EF}"/>
              </a:ext>
            </a:extLst>
          </p:cNvPr>
          <p:cNvSpPr txBox="1"/>
          <p:nvPr/>
        </p:nvSpPr>
        <p:spPr>
          <a:xfrm>
            <a:off x="5036610" y="528263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E1AF6-1AA8-78F4-A798-FFAA700A9FDA}"/>
              </a:ext>
            </a:extLst>
          </p:cNvPr>
          <p:cNvSpPr txBox="1"/>
          <p:nvPr/>
        </p:nvSpPr>
        <p:spPr>
          <a:xfrm>
            <a:off x="4587409" y="53729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5AA789-6E05-6189-CBCB-A2838E960221}"/>
              </a:ext>
            </a:extLst>
          </p:cNvPr>
          <p:cNvSpPr txBox="1"/>
          <p:nvPr/>
        </p:nvSpPr>
        <p:spPr>
          <a:xfrm>
            <a:off x="4450434" y="33261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14FA58-AB71-6AB9-1F1B-E2A39B397895}"/>
              </a:ext>
            </a:extLst>
          </p:cNvPr>
          <p:cNvSpPr txBox="1"/>
          <p:nvPr/>
        </p:nvSpPr>
        <p:spPr>
          <a:xfrm>
            <a:off x="4589334" y="45068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9B3C25-4CA8-897D-D1E7-DEB8D6F67D9B}"/>
              </a:ext>
            </a:extLst>
          </p:cNvPr>
          <p:cNvSpPr txBox="1"/>
          <p:nvPr/>
        </p:nvSpPr>
        <p:spPr>
          <a:xfrm>
            <a:off x="4463939" y="21475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F5FC9B-D1F1-E86E-1BE8-6DA2F80F2561}"/>
              </a:ext>
            </a:extLst>
          </p:cNvPr>
          <p:cNvSpPr txBox="1"/>
          <p:nvPr/>
        </p:nvSpPr>
        <p:spPr>
          <a:xfrm>
            <a:off x="5121133" y="1828141"/>
            <a:ext cx="22068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n)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FCF1DE3-3DE5-1B09-7C26-C1FA0A8E880A}"/>
              </a:ext>
            </a:extLst>
          </p:cNvPr>
          <p:cNvCxnSpPr/>
          <p:nvPr/>
        </p:nvCxnSpPr>
        <p:spPr>
          <a:xfrm>
            <a:off x="5563090" y="414533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2BE2EA0-1253-D7C9-CABB-2381BE56E64B}"/>
              </a:ext>
            </a:extLst>
          </p:cNvPr>
          <p:cNvCxnSpPr/>
          <p:nvPr/>
        </p:nvCxnSpPr>
        <p:spPr>
          <a:xfrm>
            <a:off x="5715490" y="413569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C0910EB-ABE7-D960-4F6C-8AC8F0D6AC47}"/>
              </a:ext>
            </a:extLst>
          </p:cNvPr>
          <p:cNvCxnSpPr/>
          <p:nvPr/>
        </p:nvCxnSpPr>
        <p:spPr>
          <a:xfrm>
            <a:off x="5867890" y="412604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2A3DA9E-4ECA-97B7-B7FF-71CA6A895008}"/>
              </a:ext>
            </a:extLst>
          </p:cNvPr>
          <p:cNvCxnSpPr/>
          <p:nvPr/>
        </p:nvCxnSpPr>
        <p:spPr>
          <a:xfrm>
            <a:off x="6020290" y="413954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376DD276-6D18-7CB0-09BB-166DE3C6293B}"/>
              </a:ext>
            </a:extLst>
          </p:cNvPr>
          <p:cNvSpPr/>
          <p:nvPr/>
        </p:nvSpPr>
        <p:spPr>
          <a:xfrm>
            <a:off x="5296072" y="3948642"/>
            <a:ext cx="2003472" cy="1854293"/>
          </a:xfrm>
          <a:prstGeom prst="triangle">
            <a:avLst>
              <a:gd name="adj" fmla="val 35861"/>
            </a:avLst>
          </a:prstGeom>
          <a:noFill/>
          <a:ln w="38100">
            <a:solidFill>
              <a:srgbClr val="DC3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F905DEB-510E-6F0F-3841-A7D43B0AE49B}"/>
              </a:ext>
            </a:extLst>
          </p:cNvPr>
          <p:cNvSpPr/>
          <p:nvPr/>
        </p:nvSpPr>
        <p:spPr>
          <a:xfrm>
            <a:off x="5269011" y="3651852"/>
            <a:ext cx="1056785" cy="1928622"/>
          </a:xfrm>
          <a:prstGeom prst="ellipse">
            <a:avLst/>
          </a:prstGeom>
          <a:solidFill>
            <a:srgbClr val="DC30DC"/>
          </a:solidFill>
          <a:ln>
            <a:solidFill>
              <a:srgbClr val="DC3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F3DD747-62ED-D73B-8B59-2FDDEC3C536F}"/>
              </a:ext>
            </a:extLst>
          </p:cNvPr>
          <p:cNvCxnSpPr/>
          <p:nvPr/>
        </p:nvCxnSpPr>
        <p:spPr>
          <a:xfrm>
            <a:off x="5354746" y="453887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36F9051-1DD3-CBDF-2980-622F7688AC67}"/>
              </a:ext>
            </a:extLst>
          </p:cNvPr>
          <p:cNvCxnSpPr/>
          <p:nvPr/>
        </p:nvCxnSpPr>
        <p:spPr>
          <a:xfrm>
            <a:off x="5507146" y="454080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DE006D7-2801-78CE-58AA-8A901302EDB2}"/>
              </a:ext>
            </a:extLst>
          </p:cNvPr>
          <p:cNvCxnSpPr/>
          <p:nvPr/>
        </p:nvCxnSpPr>
        <p:spPr>
          <a:xfrm>
            <a:off x="5659546" y="453115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E4A3A50-7CFF-1155-EA23-AF4290BAF19A}"/>
              </a:ext>
            </a:extLst>
          </p:cNvPr>
          <p:cNvCxnSpPr/>
          <p:nvPr/>
        </p:nvCxnSpPr>
        <p:spPr>
          <a:xfrm>
            <a:off x="5811946" y="452151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34FA045-B387-1A79-1395-4CC641D674AE}"/>
              </a:ext>
            </a:extLst>
          </p:cNvPr>
          <p:cNvCxnSpPr/>
          <p:nvPr/>
        </p:nvCxnSpPr>
        <p:spPr>
          <a:xfrm>
            <a:off x="5964346" y="453501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9B2061A-6462-01F4-3BD2-D7260E664F8E}"/>
              </a:ext>
            </a:extLst>
          </p:cNvPr>
          <p:cNvCxnSpPr/>
          <p:nvPr/>
        </p:nvCxnSpPr>
        <p:spPr>
          <a:xfrm>
            <a:off x="6116746" y="452537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1703A47-914D-E636-D6DB-4B8AB03BE7BA}"/>
              </a:ext>
            </a:extLst>
          </p:cNvPr>
          <p:cNvCxnSpPr/>
          <p:nvPr/>
        </p:nvCxnSpPr>
        <p:spPr>
          <a:xfrm>
            <a:off x="6247927" y="456394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544578E9-1AF1-A940-356E-2DDFD2C57239}"/>
              </a:ext>
            </a:extLst>
          </p:cNvPr>
          <p:cNvCxnSpPr/>
          <p:nvPr/>
        </p:nvCxnSpPr>
        <p:spPr>
          <a:xfrm>
            <a:off x="6400327" y="456587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4EA07C5-18C6-0E59-BE53-908E7F10B3E1}"/>
              </a:ext>
            </a:extLst>
          </p:cNvPr>
          <p:cNvCxnSpPr/>
          <p:nvPr/>
        </p:nvCxnSpPr>
        <p:spPr>
          <a:xfrm>
            <a:off x="5240928" y="493434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7899F8E-9849-89E6-7FEC-EF3203816966}"/>
              </a:ext>
            </a:extLst>
          </p:cNvPr>
          <p:cNvCxnSpPr/>
          <p:nvPr/>
        </p:nvCxnSpPr>
        <p:spPr>
          <a:xfrm>
            <a:off x="5393328" y="493626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E145F8B-3DB9-311D-9D0F-AD0C630EAF53}"/>
              </a:ext>
            </a:extLst>
          </p:cNvPr>
          <p:cNvCxnSpPr/>
          <p:nvPr/>
        </p:nvCxnSpPr>
        <p:spPr>
          <a:xfrm>
            <a:off x="5545728" y="492662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FDE649DA-E38F-1007-F513-4C23D0229247}"/>
              </a:ext>
            </a:extLst>
          </p:cNvPr>
          <p:cNvCxnSpPr/>
          <p:nvPr/>
        </p:nvCxnSpPr>
        <p:spPr>
          <a:xfrm>
            <a:off x="5698128" y="491698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5264F211-BE50-C8B0-83FA-76A8E8FBC681}"/>
              </a:ext>
            </a:extLst>
          </p:cNvPr>
          <p:cNvCxnSpPr/>
          <p:nvPr/>
        </p:nvCxnSpPr>
        <p:spPr>
          <a:xfrm>
            <a:off x="5850528" y="493048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A6E132E-35FB-6307-A46A-DAB7DF36B03E}"/>
              </a:ext>
            </a:extLst>
          </p:cNvPr>
          <p:cNvCxnSpPr/>
          <p:nvPr/>
        </p:nvCxnSpPr>
        <p:spPr>
          <a:xfrm>
            <a:off x="6002928" y="492084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4126DDB-0BDD-34A3-3A27-B85B8FC75806}"/>
              </a:ext>
            </a:extLst>
          </p:cNvPr>
          <p:cNvCxnSpPr/>
          <p:nvPr/>
        </p:nvCxnSpPr>
        <p:spPr>
          <a:xfrm>
            <a:off x="6134109" y="495941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91E7DA75-7146-77CF-1A3D-50F2D0B4C2F6}"/>
              </a:ext>
            </a:extLst>
          </p:cNvPr>
          <p:cNvCxnSpPr/>
          <p:nvPr/>
        </p:nvCxnSpPr>
        <p:spPr>
          <a:xfrm>
            <a:off x="6286509" y="496134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6B5AB68-79E5-4810-E560-EC1FCE4A6131}"/>
              </a:ext>
            </a:extLst>
          </p:cNvPr>
          <p:cNvCxnSpPr/>
          <p:nvPr/>
        </p:nvCxnSpPr>
        <p:spPr>
          <a:xfrm>
            <a:off x="6421549" y="495749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E0BFC85-DE7F-D6BF-DF44-DFB0F9B00048}"/>
              </a:ext>
            </a:extLst>
          </p:cNvPr>
          <p:cNvCxnSpPr/>
          <p:nvPr/>
        </p:nvCxnSpPr>
        <p:spPr>
          <a:xfrm>
            <a:off x="6573949" y="495941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87D71250-1026-C2D5-0379-732A7817533C}"/>
              </a:ext>
            </a:extLst>
          </p:cNvPr>
          <p:cNvCxnSpPr/>
          <p:nvPr/>
        </p:nvCxnSpPr>
        <p:spPr>
          <a:xfrm>
            <a:off x="6726349" y="494977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8D64388-1CAB-0B96-DCBB-ADA944A57A95}"/>
              </a:ext>
            </a:extLst>
          </p:cNvPr>
          <p:cNvCxnSpPr/>
          <p:nvPr/>
        </p:nvCxnSpPr>
        <p:spPr>
          <a:xfrm>
            <a:off x="6878749" y="494012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4018FEF-43FF-0C03-31F8-658BBD8FCB7B}"/>
              </a:ext>
            </a:extLst>
          </p:cNvPr>
          <p:cNvCxnSpPr/>
          <p:nvPr/>
        </p:nvCxnSpPr>
        <p:spPr>
          <a:xfrm>
            <a:off x="5497497" y="412604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8B1109B4-8332-B349-8B51-185D12CECF45}"/>
              </a:ext>
            </a:extLst>
          </p:cNvPr>
          <p:cNvCxnSpPr/>
          <p:nvPr/>
        </p:nvCxnSpPr>
        <p:spPr>
          <a:xfrm>
            <a:off x="5649897" y="411640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8B003E41-110F-6B42-1CB2-ABF2AA61891F}"/>
              </a:ext>
            </a:extLst>
          </p:cNvPr>
          <p:cNvCxnSpPr/>
          <p:nvPr/>
        </p:nvCxnSpPr>
        <p:spPr>
          <a:xfrm>
            <a:off x="5802297" y="410675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508E098-2422-621E-D9B9-173606A669F4}"/>
              </a:ext>
            </a:extLst>
          </p:cNvPr>
          <p:cNvCxnSpPr/>
          <p:nvPr/>
        </p:nvCxnSpPr>
        <p:spPr>
          <a:xfrm>
            <a:off x="5954697" y="412026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EF410809-A23B-8AB1-1605-C7219F049362}"/>
              </a:ext>
            </a:extLst>
          </p:cNvPr>
          <p:cNvCxnSpPr/>
          <p:nvPr/>
        </p:nvCxnSpPr>
        <p:spPr>
          <a:xfrm>
            <a:off x="6101313" y="412796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楕円 48">
            <a:extLst>
              <a:ext uri="{FF2B5EF4-FFF2-40B4-BE49-F238E27FC236}">
                <a16:creationId xmlns:a16="http://schemas.microsoft.com/office/drawing/2014/main" id="{97694181-4787-68DB-F796-D602ABACCFCA}"/>
              </a:ext>
            </a:extLst>
          </p:cNvPr>
          <p:cNvSpPr/>
          <p:nvPr/>
        </p:nvSpPr>
        <p:spPr>
          <a:xfrm>
            <a:off x="7348965" y="5721502"/>
            <a:ext cx="138896" cy="1388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5AEC92C-A028-8BFF-9016-F732EB65FCA4}"/>
              </a:ext>
            </a:extLst>
          </p:cNvPr>
          <p:cNvSpPr txBox="1"/>
          <p:nvPr/>
        </p:nvSpPr>
        <p:spPr>
          <a:xfrm>
            <a:off x="7260878" y="524983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ja-JP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27739616-5D67-0BB6-8D2F-3A26BC6B124D}"/>
              </a:ext>
            </a:extLst>
          </p:cNvPr>
          <p:cNvCxnSpPr>
            <a:cxnSpLocks/>
          </p:cNvCxnSpPr>
          <p:nvPr/>
        </p:nvCxnSpPr>
        <p:spPr>
          <a:xfrm>
            <a:off x="5497497" y="3419505"/>
            <a:ext cx="828299" cy="0"/>
          </a:xfrm>
          <a:prstGeom prst="straightConnector1">
            <a:avLst/>
          </a:prstGeom>
          <a:ln w="38100">
            <a:solidFill>
              <a:srgbClr val="DC30D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DA9CE3B-FFD5-32C4-AAFA-2BE9F3967F60}"/>
                  </a:ext>
                </a:extLst>
              </p:cNvPr>
              <p:cNvSpPr txBox="1"/>
              <p:nvPr/>
            </p:nvSpPr>
            <p:spPr>
              <a:xfrm>
                <a:off x="5123313" y="3446847"/>
                <a:ext cx="439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DA9CE3B-FFD5-32C4-AAFA-2BE9F3967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13" y="3446847"/>
                <a:ext cx="439223" cy="369332"/>
              </a:xfrm>
              <a:prstGeom prst="rect">
                <a:avLst/>
              </a:prstGeom>
              <a:blipFill>
                <a:blip r:embed="rId4"/>
                <a:stretch>
                  <a:fillRect l="-15278" r="-13889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183A824-AC68-1F05-01D8-5289283AA8E7}"/>
                  </a:ext>
                </a:extLst>
              </p:cNvPr>
              <p:cNvSpPr txBox="1"/>
              <p:nvPr/>
            </p:nvSpPr>
            <p:spPr>
              <a:xfrm>
                <a:off x="6082533" y="3437883"/>
                <a:ext cx="439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183A824-AC68-1F05-01D8-5289283A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533" y="3437883"/>
                <a:ext cx="439223" cy="369332"/>
              </a:xfrm>
              <a:prstGeom prst="rect">
                <a:avLst/>
              </a:prstGeom>
              <a:blipFill>
                <a:blip r:embed="rId5"/>
                <a:stretch>
                  <a:fillRect l="-16667" r="-13889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D772191C-6950-F090-21AA-2AB2BE569864}"/>
              </a:ext>
            </a:extLst>
          </p:cNvPr>
          <p:cNvCxnSpPr>
            <a:cxnSpLocks/>
          </p:cNvCxnSpPr>
          <p:nvPr/>
        </p:nvCxnSpPr>
        <p:spPr>
          <a:xfrm>
            <a:off x="4975404" y="1698822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1008AFF-C423-FF0C-EB34-244B3BA73947}"/>
              </a:ext>
            </a:extLst>
          </p:cNvPr>
          <p:cNvCxnSpPr>
            <a:cxnSpLocks/>
          </p:cNvCxnSpPr>
          <p:nvPr/>
        </p:nvCxnSpPr>
        <p:spPr>
          <a:xfrm>
            <a:off x="5235380" y="1689858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396BA2E7-9A10-CB22-003C-1FD7B9C3A2DA}"/>
              </a:ext>
            </a:extLst>
          </p:cNvPr>
          <p:cNvCxnSpPr>
            <a:cxnSpLocks/>
          </p:cNvCxnSpPr>
          <p:nvPr/>
        </p:nvCxnSpPr>
        <p:spPr>
          <a:xfrm>
            <a:off x="5495356" y="1707788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9FD0A933-9BE9-DC18-EDBB-13F69D33354C}"/>
              </a:ext>
            </a:extLst>
          </p:cNvPr>
          <p:cNvCxnSpPr>
            <a:cxnSpLocks/>
          </p:cNvCxnSpPr>
          <p:nvPr/>
        </p:nvCxnSpPr>
        <p:spPr>
          <a:xfrm>
            <a:off x="5773260" y="1716752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38279FE4-75F9-1F69-5F6A-0BA3EB35ED23}"/>
              </a:ext>
            </a:extLst>
          </p:cNvPr>
          <p:cNvCxnSpPr>
            <a:cxnSpLocks/>
          </p:cNvCxnSpPr>
          <p:nvPr/>
        </p:nvCxnSpPr>
        <p:spPr>
          <a:xfrm>
            <a:off x="6315623" y="1721235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094CFD30-6278-F146-7AFB-05E196FAD022}"/>
              </a:ext>
            </a:extLst>
          </p:cNvPr>
          <p:cNvCxnSpPr>
            <a:cxnSpLocks/>
          </p:cNvCxnSpPr>
          <p:nvPr/>
        </p:nvCxnSpPr>
        <p:spPr>
          <a:xfrm>
            <a:off x="6046683" y="1707788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BC77C87-CB3C-6D1A-E3B0-F6E60EFBC7FD}"/>
              </a:ext>
            </a:extLst>
          </p:cNvPr>
          <p:cNvCxnSpPr>
            <a:cxnSpLocks/>
          </p:cNvCxnSpPr>
          <p:nvPr/>
        </p:nvCxnSpPr>
        <p:spPr>
          <a:xfrm>
            <a:off x="6602493" y="1725718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155E2508-5B50-2B84-FE0C-1B774B0BF102}"/>
              </a:ext>
            </a:extLst>
          </p:cNvPr>
          <p:cNvCxnSpPr>
            <a:cxnSpLocks/>
          </p:cNvCxnSpPr>
          <p:nvPr/>
        </p:nvCxnSpPr>
        <p:spPr>
          <a:xfrm>
            <a:off x="6875916" y="1703307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D4EB446A-4D59-753C-2BBA-704CD59CC818}"/>
              </a:ext>
            </a:extLst>
          </p:cNvPr>
          <p:cNvCxnSpPr>
            <a:cxnSpLocks/>
          </p:cNvCxnSpPr>
          <p:nvPr/>
        </p:nvCxnSpPr>
        <p:spPr>
          <a:xfrm>
            <a:off x="7149339" y="1721237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4B05D309-02B8-54FE-E4F3-0F0B86D8452A}"/>
              </a:ext>
            </a:extLst>
          </p:cNvPr>
          <p:cNvCxnSpPr>
            <a:cxnSpLocks/>
          </p:cNvCxnSpPr>
          <p:nvPr/>
        </p:nvCxnSpPr>
        <p:spPr>
          <a:xfrm>
            <a:off x="7422762" y="1712273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305F94EE-0544-D1CB-91C6-1F04A089A6DA}"/>
              </a:ext>
            </a:extLst>
          </p:cNvPr>
          <p:cNvCxnSpPr>
            <a:cxnSpLocks/>
          </p:cNvCxnSpPr>
          <p:nvPr/>
        </p:nvCxnSpPr>
        <p:spPr>
          <a:xfrm>
            <a:off x="7709632" y="1716756"/>
            <a:ext cx="0" cy="417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4C06C74-BFDC-2137-3FD0-591A7D21B07E}"/>
              </a:ext>
            </a:extLst>
          </p:cNvPr>
          <p:cNvSpPr txBox="1"/>
          <p:nvPr/>
        </p:nvSpPr>
        <p:spPr>
          <a:xfrm>
            <a:off x="986667" y="28455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Unresolved states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173F09-C95A-2175-8D72-244ED98B4E9F}"/>
              </a:ext>
            </a:extLst>
          </p:cNvPr>
          <p:cNvSpPr txBox="1"/>
          <p:nvPr/>
        </p:nvSpPr>
        <p:spPr>
          <a:xfrm>
            <a:off x="1241302" y="966926"/>
            <a:ext cx="860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transitions can occur through u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nresolved states.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9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9E2C310-7DF7-AEEE-0F27-CA6E7B40A521}"/>
              </a:ext>
            </a:extLst>
          </p:cNvPr>
          <p:cNvCxnSpPr/>
          <p:nvPr/>
        </p:nvCxnSpPr>
        <p:spPr>
          <a:xfrm>
            <a:off x="2777924" y="5590570"/>
            <a:ext cx="62619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440640C-986F-9F9D-5554-E9642997DB15}"/>
              </a:ext>
            </a:extLst>
          </p:cNvPr>
          <p:cNvCxnSpPr/>
          <p:nvPr/>
        </p:nvCxnSpPr>
        <p:spPr>
          <a:xfrm flipV="1">
            <a:off x="2777924" y="1898248"/>
            <a:ext cx="0" cy="3692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373BF5-BE39-250A-27F2-C9F66D484C83}"/>
              </a:ext>
            </a:extLst>
          </p:cNvPr>
          <p:cNvSpPr txBox="1"/>
          <p:nvPr/>
        </p:nvSpPr>
        <p:spPr>
          <a:xfrm>
            <a:off x="1170360" y="990801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 One discrete case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台形 9">
            <a:extLst>
              <a:ext uri="{FF2B5EF4-FFF2-40B4-BE49-F238E27FC236}">
                <a16:creationId xmlns:a16="http://schemas.microsoft.com/office/drawing/2014/main" id="{68374AE9-C816-8FEF-37E5-8CCB9B678EA5}"/>
              </a:ext>
            </a:extLst>
          </p:cNvPr>
          <p:cNvSpPr/>
          <p:nvPr/>
        </p:nvSpPr>
        <p:spPr>
          <a:xfrm>
            <a:off x="7199454" y="3428999"/>
            <a:ext cx="115746" cy="2161571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DF4C6292-5B4A-B8B6-685F-A1D37CD94AD1}"/>
              </a:ext>
            </a:extLst>
          </p:cNvPr>
          <p:cNvSpPr/>
          <p:nvPr/>
        </p:nvSpPr>
        <p:spPr>
          <a:xfrm rot="10800000" flipV="1">
            <a:off x="3507873" y="5486399"/>
            <a:ext cx="3691571" cy="95973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B748B6-31EB-6200-E127-FB3BCD1FFFA5}"/>
              </a:ext>
            </a:extLst>
          </p:cNvPr>
          <p:cNvSpPr txBox="1"/>
          <p:nvPr/>
        </p:nvSpPr>
        <p:spPr>
          <a:xfrm>
            <a:off x="4539057" y="1661766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3”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4” LaBr spectrum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89ABBB-98AC-24D3-A9C6-21CABB71A356}"/>
              </a:ext>
            </a:extLst>
          </p:cNvPr>
          <p:cNvSpPr txBox="1"/>
          <p:nvPr/>
        </p:nvSpPr>
        <p:spPr>
          <a:xfrm>
            <a:off x="6782756" y="2798992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state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88D6DF-17B8-6AEF-FE98-34E827D5E33C}"/>
              </a:ext>
            </a:extLst>
          </p:cNvPr>
          <p:cNvSpPr txBox="1"/>
          <p:nvPr/>
        </p:nvSpPr>
        <p:spPr>
          <a:xfrm>
            <a:off x="4261397" y="3482023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function to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state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C837471-0786-3AA1-4FA8-30F81EC27DEB}"/>
              </a:ext>
            </a:extLst>
          </p:cNvPr>
          <p:cNvSpPr txBox="1"/>
          <p:nvPr/>
        </p:nvSpPr>
        <p:spPr>
          <a:xfrm>
            <a:off x="1846163" y="5683162"/>
            <a:ext cx="719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DC30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</a:t>
            </a:r>
          </a:p>
          <a:p>
            <a:r>
              <a:rPr kumimoji="1" lang="en-US" altLang="ja-JP" sz="2400" b="1" dirty="0">
                <a:solidFill>
                  <a:srgbClr val="DC30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:  </a:t>
            </a:r>
            <a:r>
              <a:rPr kumimoji="1" lang="en-US" altLang="ja-JP" sz="2400" b="1" dirty="0">
                <a:solidFill>
                  <a:srgbClr val="DC30D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400" b="1" dirty="0">
                <a:solidFill>
                  <a:srgbClr val="DC30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transitions through unresolved states</a:t>
            </a:r>
            <a:endParaRPr kumimoji="1" lang="ja-JP" altLang="en-US" sz="2400" b="1" dirty="0">
              <a:solidFill>
                <a:srgbClr val="DC30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2BA444D-DFD0-AA6C-B262-861A4B235F2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605460" y="4313020"/>
            <a:ext cx="46703" cy="975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60872B1-6096-7CEA-43EE-55A89F87D0B3}"/>
              </a:ext>
            </a:extLst>
          </p:cNvPr>
          <p:cNvCxnSpPr/>
          <p:nvPr/>
        </p:nvCxnSpPr>
        <p:spPr>
          <a:xfrm flipV="1">
            <a:off x="2997843" y="5289630"/>
            <a:ext cx="312516" cy="740780"/>
          </a:xfrm>
          <a:prstGeom prst="straightConnector1">
            <a:avLst/>
          </a:prstGeom>
          <a:ln w="28575">
            <a:solidFill>
              <a:srgbClr val="DC30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F3BCF53C-83C7-8A6C-ED6D-3DD1F50521F8}"/>
              </a:ext>
            </a:extLst>
          </p:cNvPr>
          <p:cNvSpPr/>
          <p:nvPr/>
        </p:nvSpPr>
        <p:spPr>
          <a:xfrm>
            <a:off x="2784222" y="4994139"/>
            <a:ext cx="2087281" cy="587925"/>
          </a:xfrm>
          <a:prstGeom prst="triangle">
            <a:avLst>
              <a:gd name="adj" fmla="val 22298"/>
            </a:avLst>
          </a:prstGeom>
          <a:ln w="38100">
            <a:solidFill>
              <a:srgbClr val="DC30D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1DF8C250-4A85-1F84-EE0E-F3702D6163EF}"/>
              </a:ext>
            </a:extLst>
          </p:cNvPr>
          <p:cNvSpPr/>
          <p:nvPr/>
        </p:nvSpPr>
        <p:spPr>
          <a:xfrm>
            <a:off x="2905245" y="5407253"/>
            <a:ext cx="4409945" cy="196764"/>
          </a:xfrm>
          <a:custGeom>
            <a:avLst/>
            <a:gdLst>
              <a:gd name="connsiteX0" fmla="*/ 4282632 w 4282632"/>
              <a:gd name="connsiteY0" fmla="*/ 138896 h 337047"/>
              <a:gd name="connsiteX1" fmla="*/ 4224759 w 4282632"/>
              <a:gd name="connsiteY1" fmla="*/ 162045 h 337047"/>
              <a:gd name="connsiteX2" fmla="*/ 3831220 w 4282632"/>
              <a:gd name="connsiteY2" fmla="*/ 196770 h 337047"/>
              <a:gd name="connsiteX3" fmla="*/ 3703898 w 4282632"/>
              <a:gd name="connsiteY3" fmla="*/ 162045 h 337047"/>
              <a:gd name="connsiteX4" fmla="*/ 3634450 w 4282632"/>
              <a:gd name="connsiteY4" fmla="*/ 150471 h 337047"/>
              <a:gd name="connsiteX5" fmla="*/ 3553427 w 4282632"/>
              <a:gd name="connsiteY5" fmla="*/ 115747 h 337047"/>
              <a:gd name="connsiteX6" fmla="*/ 3426106 w 4282632"/>
              <a:gd name="connsiteY6" fmla="*/ 81023 h 337047"/>
              <a:gd name="connsiteX7" fmla="*/ 3368232 w 4282632"/>
              <a:gd name="connsiteY7" fmla="*/ 57873 h 337047"/>
              <a:gd name="connsiteX8" fmla="*/ 3287210 w 4282632"/>
              <a:gd name="connsiteY8" fmla="*/ 46299 h 337047"/>
              <a:gd name="connsiteX9" fmla="*/ 2974693 w 4282632"/>
              <a:gd name="connsiteY9" fmla="*/ 0 h 337047"/>
              <a:gd name="connsiteX10" fmla="*/ 1956121 w 4282632"/>
              <a:gd name="connsiteY10" fmla="*/ 11575 h 337047"/>
              <a:gd name="connsiteX11" fmla="*/ 1863524 w 4282632"/>
              <a:gd name="connsiteY11" fmla="*/ 23149 h 337047"/>
              <a:gd name="connsiteX12" fmla="*/ 1643605 w 4282632"/>
              <a:gd name="connsiteY12" fmla="*/ 57873 h 337047"/>
              <a:gd name="connsiteX13" fmla="*/ 1562582 w 4282632"/>
              <a:gd name="connsiteY13" fmla="*/ 81023 h 337047"/>
              <a:gd name="connsiteX14" fmla="*/ 1504708 w 4282632"/>
              <a:gd name="connsiteY14" fmla="*/ 92597 h 337047"/>
              <a:gd name="connsiteX15" fmla="*/ 1400536 w 4282632"/>
              <a:gd name="connsiteY15" fmla="*/ 127321 h 337047"/>
              <a:gd name="connsiteX16" fmla="*/ 1319513 w 4282632"/>
              <a:gd name="connsiteY16" fmla="*/ 162045 h 337047"/>
              <a:gd name="connsiteX17" fmla="*/ 1284789 w 4282632"/>
              <a:gd name="connsiteY17" fmla="*/ 173620 h 337047"/>
              <a:gd name="connsiteX18" fmla="*/ 914400 w 4282632"/>
              <a:gd name="connsiteY18" fmla="*/ 289367 h 337047"/>
              <a:gd name="connsiteX19" fmla="*/ 833377 w 4282632"/>
              <a:gd name="connsiteY19" fmla="*/ 324091 h 337047"/>
              <a:gd name="connsiteX20" fmla="*/ 671331 w 4282632"/>
              <a:gd name="connsiteY20" fmla="*/ 335666 h 337047"/>
              <a:gd name="connsiteX21" fmla="*/ 0 w 4282632"/>
              <a:gd name="connsiteY21" fmla="*/ 335666 h 3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632" h="337047">
                <a:moveTo>
                  <a:pt x="4282632" y="138896"/>
                </a:moveTo>
                <a:cubicBezTo>
                  <a:pt x="4263341" y="146612"/>
                  <a:pt x="4245464" y="160320"/>
                  <a:pt x="4224759" y="162045"/>
                </a:cubicBezTo>
                <a:cubicBezTo>
                  <a:pt x="3819407" y="195824"/>
                  <a:pt x="3969306" y="104710"/>
                  <a:pt x="3831220" y="196770"/>
                </a:cubicBezTo>
                <a:cubicBezTo>
                  <a:pt x="3788779" y="185195"/>
                  <a:pt x="3746719" y="172121"/>
                  <a:pt x="3703898" y="162045"/>
                </a:cubicBezTo>
                <a:cubicBezTo>
                  <a:pt x="3681053" y="156670"/>
                  <a:pt x="3656881" y="157373"/>
                  <a:pt x="3634450" y="150471"/>
                </a:cubicBezTo>
                <a:cubicBezTo>
                  <a:pt x="3606366" y="141830"/>
                  <a:pt x="3580709" y="126660"/>
                  <a:pt x="3553427" y="115747"/>
                </a:cubicBezTo>
                <a:cubicBezTo>
                  <a:pt x="3510359" y="98520"/>
                  <a:pt x="3473590" y="95634"/>
                  <a:pt x="3426106" y="81023"/>
                </a:cubicBezTo>
                <a:cubicBezTo>
                  <a:pt x="3406247" y="74913"/>
                  <a:pt x="3388389" y="62912"/>
                  <a:pt x="3368232" y="57873"/>
                </a:cubicBezTo>
                <a:cubicBezTo>
                  <a:pt x="3341765" y="51256"/>
                  <a:pt x="3314158" y="50554"/>
                  <a:pt x="3287210" y="46299"/>
                </a:cubicBezTo>
                <a:cubicBezTo>
                  <a:pt x="3020522" y="4190"/>
                  <a:pt x="3282161" y="40995"/>
                  <a:pt x="2974693" y="0"/>
                </a:cubicBezTo>
                <a:lnTo>
                  <a:pt x="1956121" y="11575"/>
                </a:lnTo>
                <a:cubicBezTo>
                  <a:pt x="1925022" y="12223"/>
                  <a:pt x="1894357" y="19038"/>
                  <a:pt x="1863524" y="23149"/>
                </a:cubicBezTo>
                <a:cubicBezTo>
                  <a:pt x="1806533" y="30748"/>
                  <a:pt x="1688124" y="48501"/>
                  <a:pt x="1643605" y="57873"/>
                </a:cubicBezTo>
                <a:cubicBezTo>
                  <a:pt x="1616119" y="63660"/>
                  <a:pt x="1589832" y="74211"/>
                  <a:pt x="1562582" y="81023"/>
                </a:cubicBezTo>
                <a:cubicBezTo>
                  <a:pt x="1543496" y="85794"/>
                  <a:pt x="1523999" y="88739"/>
                  <a:pt x="1504708" y="92597"/>
                </a:cubicBezTo>
                <a:cubicBezTo>
                  <a:pt x="1388343" y="150782"/>
                  <a:pt x="1535157" y="82448"/>
                  <a:pt x="1400536" y="127321"/>
                </a:cubicBezTo>
                <a:cubicBezTo>
                  <a:pt x="1372660" y="136613"/>
                  <a:pt x="1346795" y="151132"/>
                  <a:pt x="1319513" y="162045"/>
                </a:cubicBezTo>
                <a:cubicBezTo>
                  <a:pt x="1308185" y="166576"/>
                  <a:pt x="1296364" y="169762"/>
                  <a:pt x="1284789" y="173620"/>
                </a:cubicBezTo>
                <a:cubicBezTo>
                  <a:pt x="1167702" y="290712"/>
                  <a:pt x="1373548" y="92590"/>
                  <a:pt x="914400" y="289367"/>
                </a:cubicBezTo>
                <a:cubicBezTo>
                  <a:pt x="887392" y="300942"/>
                  <a:pt x="862241" y="318593"/>
                  <a:pt x="833377" y="324091"/>
                </a:cubicBezTo>
                <a:cubicBezTo>
                  <a:pt x="780180" y="334224"/>
                  <a:pt x="725479" y="334914"/>
                  <a:pt x="671331" y="335666"/>
                </a:cubicBezTo>
                <a:cubicBezTo>
                  <a:pt x="447576" y="338774"/>
                  <a:pt x="223777" y="335666"/>
                  <a:pt x="0" y="335666"/>
                </a:cubicBezTo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4245BA-B494-DEC5-5E88-4F8629C553F1}"/>
              </a:ext>
            </a:extLst>
          </p:cNvPr>
          <p:cNvSpPr txBox="1"/>
          <p:nvPr/>
        </p:nvSpPr>
        <p:spPr>
          <a:xfrm>
            <a:off x="9170896" y="533507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800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endParaRPr kumimoji="1" lang="ja-JP" altLang="en-US" sz="2800" baseline="-250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B56D31-7314-5E19-5A5F-E583FB7740A6}"/>
              </a:ext>
            </a:extLst>
          </p:cNvPr>
          <p:cNvSpPr txBox="1"/>
          <p:nvPr/>
        </p:nvSpPr>
        <p:spPr>
          <a:xfrm rot="20476113">
            <a:off x="1566561" y="2926127"/>
            <a:ext cx="9058890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unfold </a:t>
            </a:r>
            <a:r>
              <a:rPr kumimoji="1" lang="en-US" altLang="ja-JP" sz="2800" b="1" i="1" dirty="0">
                <a:highlight>
                  <a:srgbClr val="FFFFFF"/>
                </a:highlight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-transitions </a:t>
            </a:r>
            <a:r>
              <a:rPr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kumimoji="1"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unresolved states </a:t>
            </a:r>
            <a:r>
              <a:rPr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1"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</a:t>
            </a:r>
            <a:r>
              <a:rPr kumimoji="1" lang="en-US" altLang="ja-JP" sz="28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spectrum folded with many discrete states. </a:t>
            </a:r>
            <a:endParaRPr kumimoji="1" lang="ja-JP" altLang="en-US" sz="2800" b="1" i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170A2A-A095-0724-6CFF-38AC33323414}"/>
              </a:ext>
            </a:extLst>
          </p:cNvPr>
          <p:cNvSpPr txBox="1"/>
          <p:nvPr/>
        </p:nvSpPr>
        <p:spPr>
          <a:xfrm>
            <a:off x="884542" y="137913"/>
            <a:ext cx="10390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single out </a:t>
            </a:r>
            <a:r>
              <a:rPr lang="en-US" altLang="ja-JP" sz="32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transitions through unresolved states?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A000145-C7B4-0244-6019-24FD7888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5" y="1722639"/>
            <a:ext cx="4293034" cy="3412721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907C1259-F0AE-63A1-F7C7-655804167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04799"/>
            <a:ext cx="7404848" cy="736276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Upgraded p-process chaser detector Type-I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33F113E-5381-51AB-F68C-9F4C4E60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10" y="1722638"/>
            <a:ext cx="6453330" cy="3412721"/>
          </a:xfrm>
          <a:prstGeom prst="rect">
            <a:avLst/>
          </a:prstGeom>
        </p:spPr>
      </p:pic>
      <p:sp>
        <p:nvSpPr>
          <p:cNvPr id="8" name="テキスト ボックス 9">
            <a:extLst>
              <a:ext uri="{FF2B5EF4-FFF2-40B4-BE49-F238E27FC236}">
                <a16:creationId xmlns:a16="http://schemas.microsoft.com/office/drawing/2014/main" id="{CB91C464-C471-06C6-E287-D5B108FE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056" y="5080468"/>
            <a:ext cx="2805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counters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C05F18A-201A-B96F-FA74-1E2B21705CEB}"/>
              </a:ext>
            </a:extLst>
          </p:cNvPr>
          <p:cNvSpPr/>
          <p:nvPr/>
        </p:nvSpPr>
        <p:spPr>
          <a:xfrm>
            <a:off x="1599369" y="5235901"/>
            <a:ext cx="423862" cy="200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A97D2A-3837-9597-3958-E38746C670C7}"/>
              </a:ext>
            </a:extLst>
          </p:cNvPr>
          <p:cNvSpPr/>
          <p:nvPr/>
        </p:nvSpPr>
        <p:spPr>
          <a:xfrm>
            <a:off x="1608894" y="5616901"/>
            <a:ext cx="425450" cy="200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837DEB-BA9A-B237-D703-DA7EEF964337}"/>
              </a:ext>
            </a:extLst>
          </p:cNvPr>
          <p:cNvSpPr/>
          <p:nvPr/>
        </p:nvSpPr>
        <p:spPr>
          <a:xfrm>
            <a:off x="1620006" y="6020126"/>
            <a:ext cx="425450" cy="200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/>
          </a:p>
        </p:txBody>
      </p:sp>
      <p:sp>
        <p:nvSpPr>
          <p:cNvPr id="12" name="テキスト ボックス 13">
            <a:extLst>
              <a:ext uri="{FF2B5EF4-FFF2-40B4-BE49-F238E27FC236}">
                <a16:creationId xmlns:a16="http://schemas.microsoft.com/office/drawing/2014/main" id="{F0A9909C-463B-47C9-F02E-1A3285468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931" y="5488455"/>
            <a:ext cx="1511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4">
            <a:extLst>
              <a:ext uri="{FF2B5EF4-FFF2-40B4-BE49-F238E27FC236}">
                <a16:creationId xmlns:a16="http://schemas.microsoft.com/office/drawing/2014/main" id="{901839DD-BACC-03A0-CDEE-2DBB990F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156" y="5858343"/>
            <a:ext cx="2188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LaBr</a:t>
            </a:r>
            <a:r>
              <a:rPr lang="en-US" altLang="ja-JP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(Ce)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4D8F04-9681-B6F7-8D4F-7222D504E3C8}"/>
              </a:ext>
            </a:extLst>
          </p:cNvPr>
          <p:cNvSpPr txBox="1"/>
          <p:nvPr/>
        </p:nvSpPr>
        <p:spPr>
          <a:xfrm>
            <a:off x="8842585" y="797081"/>
            <a:ext cx="1570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Yifan Liu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E1866B-9AD5-5452-82D0-49982A637C06}"/>
              </a:ext>
            </a:extLst>
          </p:cNvPr>
          <p:cNvSpPr txBox="1"/>
          <p:nvPr/>
        </p:nvSpPr>
        <p:spPr>
          <a:xfrm>
            <a:off x="8842585" y="273861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talk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9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83E52-587D-AA25-1BC1-A82BAC3C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67" y="289304"/>
            <a:ext cx="3830782" cy="701675"/>
          </a:xfrm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92579A-76C2-B640-4EEF-F00DD0D1AFF1}"/>
              </a:ext>
            </a:extLst>
          </p:cNvPr>
          <p:cNvSpPr txBox="1"/>
          <p:nvPr/>
        </p:nvSpPr>
        <p:spPr>
          <a:xfrm>
            <a:off x="597367" y="1186784"/>
            <a:ext cx="92593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>
              <a:buAutoNum type="arabicPeriod"/>
            </a:pPr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</a:t>
            </a:r>
            <a:r>
              <a:rPr lang="en-US" altLang="ja-JP" sz="2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olyethylene moderator and mechanical support</a:t>
            </a:r>
          </a:p>
          <a:p>
            <a:pPr lvl="0" algn="just"/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</a:t>
            </a:r>
            <a:r>
              <a:rPr lang="en-US" altLang="ja-JP" sz="2800" b="1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August 2025</a:t>
            </a:r>
            <a:r>
              <a:rPr lang="ja-JP" altLang="en-US" sz="28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en-US" altLang="ja-JP" sz="2800" b="1" kern="1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 startAt="2"/>
            </a:pPr>
            <a:r>
              <a:rPr lang="en-US" altLang="ja-JP" sz="2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Assembly of the detector system</a:t>
            </a:r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and offline tuning</a:t>
            </a:r>
          </a:p>
          <a:p>
            <a:pPr lvl="0" algn="just"/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with the standard neutron and gamma sources </a:t>
            </a:r>
            <a:endParaRPr lang="en-US" altLang="ja-JP" sz="28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sz="2800" b="1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January 2026</a:t>
            </a:r>
            <a:endParaRPr lang="en-US" altLang="ja-JP" sz="2800" b="1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 startAt="3"/>
            </a:pPr>
            <a:r>
              <a:rPr lang="en-US" altLang="ja-JP" sz="2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Online </a:t>
            </a:r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</a:t>
            </a:r>
            <a:r>
              <a:rPr lang="en-US" altLang="ja-JP" sz="2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est measurements with </a:t>
            </a:r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gamma-ray beams</a:t>
            </a:r>
            <a:endParaRPr lang="en-US" altLang="ja-JP" sz="2800" b="1" kern="10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</a:t>
            </a:r>
            <a:r>
              <a:rPr lang="en-US" altLang="ja-JP" sz="2800" b="1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February-March 2026</a:t>
            </a:r>
          </a:p>
          <a:p>
            <a:pPr lvl="0" algn="just"/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4.   Experiment</a:t>
            </a:r>
            <a:r>
              <a:rPr lang="en-US" altLang="ja-JP" sz="2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at SLEGS</a:t>
            </a:r>
          </a:p>
          <a:p>
            <a:pPr lvl="0" algn="just"/>
            <a:r>
              <a:rPr lang="en-US" altLang="ja-JP" sz="28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   </a:t>
            </a:r>
            <a:r>
              <a:rPr lang="en-US" altLang="ja-JP" sz="2800" b="1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March-April 2026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BF7C6A-BC27-DB53-036E-A99EAB146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585" y="267729"/>
            <a:ext cx="3194816" cy="3794748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8BB8B7CA-1487-FDE3-3C7B-EEEF816539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3" t="30191" r="11280" b="32152"/>
          <a:stretch/>
        </p:blipFill>
        <p:spPr bwMode="auto">
          <a:xfrm>
            <a:off x="4240694" y="4570713"/>
            <a:ext cx="7884024" cy="2319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67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52B97B-E3B3-5ECC-4CF0-F9136222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5CABEF-A5B4-F3DF-B3E7-66F565A3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preparing for a new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-spectroscopy experiment to identify mediating excited states between 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514350" indent="-514350">
              <a:buAutoNum type="arabicPeriod"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p-process chaser detector is sensitive not only to resolved states but also, in principle, to unresolved states. </a:t>
            </a:r>
          </a:p>
          <a:p>
            <a:pPr marL="514350" indent="-514350">
              <a:buAutoNum type="arabicPeriod"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-spectroscopy with photonuclear reactions plays a complementary role to that with heavy-ion reactions.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Applications!  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9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D2CBDB-74F6-E379-33DD-EFEE230D1309}"/>
              </a:ext>
            </a:extLst>
          </p:cNvPr>
          <p:cNvSpPr txBox="1"/>
          <p:nvPr/>
        </p:nvSpPr>
        <p:spPr>
          <a:xfrm>
            <a:off x="2111189" y="591671"/>
            <a:ext cx="632011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Hiroaki Utsunomiya (Fudan/Konan) Leader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Gongtao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Fan (SARI) Sub-leader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Xiangai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Deng (Fudan) Sub-leader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Yifan Liu (Shanghai Tech)  PhD student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Zirui Hao (SARI)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Liyong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Zhang (BNU)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Baohua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Sun (BUAA)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Jianjun He (Fudan)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Hongwei Wang (SARI)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Yugang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Ma (Fudan)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Dan </a:t>
            </a:r>
            <a:r>
              <a:rPr lang="en-US" altLang="ja-JP" sz="2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Filipescu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(IFIN-HH, Romania)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Ioana Gheorghe (IFIN-HH, Romania)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Taka </a:t>
            </a:r>
            <a:r>
              <a:rPr lang="en-US" altLang="ja-JP" sz="2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Kajino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(BUAA) Theorist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Stephane </a:t>
            </a:r>
            <a:r>
              <a:rPr lang="en-US" altLang="ja-JP" sz="24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Goriely</a:t>
            </a:r>
            <a:r>
              <a:rPr lang="en-US" altLang="ja-JP" sz="24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(ULB, Belgium)  Theorist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ja-JP" sz="2400" kern="1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Y.-W. Lui (Texas A&amp;M)</a:t>
            </a:r>
            <a:endParaRPr lang="ja-JP" altLang="ja-JP" sz="24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9F9D9D-147E-D615-3648-06652FE8CB4A}"/>
              </a:ext>
            </a:extLst>
          </p:cNvPr>
          <p:cNvSpPr txBox="1"/>
          <p:nvPr/>
        </p:nvSpPr>
        <p:spPr>
          <a:xfrm>
            <a:off x="1021978" y="264686"/>
            <a:ext cx="245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Team 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30B224E-4721-B4ED-B69A-0BA20C3227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81344" y="223838"/>
            <a:ext cx="8471646" cy="1228164"/>
          </a:xfrm>
        </p:spPr>
        <p:txBody>
          <a:bodyPr/>
          <a:lstStyle/>
          <a:p>
            <a:r>
              <a:rPr lang="en-US" altLang="ja-JP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ja-JP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ja-JP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ja-JP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Capture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01855A12-B0B9-0595-CA9B-612A0086A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40289"/>
              </p:ext>
            </p:extLst>
          </p:nvPr>
        </p:nvGraphicFramePr>
        <p:xfrm>
          <a:off x="1930348" y="1793911"/>
          <a:ext cx="4599174" cy="459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2" imgW="4117090" imgH="4118616" progId="">
                  <p:embed/>
                </p:oleObj>
              </mc:Choice>
              <mc:Fallback>
                <p:oleObj name="KGPlot" r:id="rId2" imgW="4117090" imgH="4118616" progId="">
                  <p:embed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01855A12-B0B9-0595-CA9B-612A0086A6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348" y="1793911"/>
                        <a:ext cx="4599174" cy="459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>
            <a:extLst>
              <a:ext uri="{FF2B5EF4-FFF2-40B4-BE49-F238E27FC236}">
                <a16:creationId xmlns:a16="http://schemas.microsoft.com/office/drawing/2014/main" id="{5F3D35BA-0EC5-AAF0-976D-8A05F4362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71406"/>
              </p:ext>
            </p:extLst>
          </p:nvPr>
        </p:nvGraphicFramePr>
        <p:xfrm>
          <a:off x="6629400" y="2205317"/>
          <a:ext cx="4268302" cy="418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4" imgW="3590432" imgH="3523264" progId="">
                  <p:embed/>
                </p:oleObj>
              </mc:Choice>
              <mc:Fallback>
                <p:oleObj name="KGPlot" r:id="rId4" imgW="3590432" imgH="3523264" progId="">
                  <p:embed/>
                  <p:pic>
                    <p:nvPicPr>
                      <p:cNvPr id="25604" name="Object 6">
                        <a:extLst>
                          <a:ext uri="{FF2B5EF4-FFF2-40B4-BE49-F238E27FC236}">
                            <a16:creationId xmlns:a16="http://schemas.microsoft.com/office/drawing/2014/main" id="{5F3D35BA-0EC5-AAF0-976D-8A05F4362C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05317"/>
                        <a:ext cx="4268302" cy="4187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7">
            <a:extLst>
              <a:ext uri="{FF2B5EF4-FFF2-40B4-BE49-F238E27FC236}">
                <a16:creationId xmlns:a16="http://schemas.microsoft.com/office/drawing/2014/main" id="{E8C34D63-EEBD-3E1B-00C6-CDABA576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510118"/>
            <a:ext cx="205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dirty="0" err="1">
                <a:solidFill>
                  <a:srgbClr val="000000"/>
                </a:solidFill>
              </a:rPr>
              <a:t>λ</a:t>
            </a:r>
            <a:r>
              <a:rPr lang="en-US" altLang="ja-JP" sz="2400" baseline="-25000" dirty="0" err="1">
                <a:solidFill>
                  <a:srgbClr val="000000"/>
                </a:solidFill>
              </a:rPr>
              <a:t>exp</a:t>
            </a:r>
            <a:r>
              <a:rPr lang="en-US" altLang="ja-JP" sz="2400" baseline="-25000" dirty="0">
                <a:solidFill>
                  <a:srgbClr val="000000"/>
                </a:solidFill>
              </a:rPr>
              <a:t>       </a:t>
            </a:r>
            <a:r>
              <a:rPr lang="en-US" altLang="ja-JP" sz="2400" dirty="0">
                <a:solidFill>
                  <a:srgbClr val="000000"/>
                </a:solidFill>
              </a:rPr>
              <a:t>=0.084</a:t>
            </a:r>
          </a:p>
          <a:p>
            <a:pPr>
              <a:spcBef>
                <a:spcPct val="0"/>
              </a:spcBef>
              <a:buNone/>
            </a:pPr>
            <a:r>
              <a:rPr lang="en-US" altLang="ja-JP" sz="2400" dirty="0" err="1">
                <a:solidFill>
                  <a:srgbClr val="000000"/>
                </a:solidFill>
              </a:rPr>
              <a:t>λ</a:t>
            </a:r>
            <a:r>
              <a:rPr lang="en-US" altLang="ja-JP" sz="2400" baseline="-25000" dirty="0" err="1">
                <a:solidFill>
                  <a:srgbClr val="000000"/>
                </a:solidFill>
              </a:rPr>
              <a:t>nominal</a:t>
            </a:r>
            <a:r>
              <a:rPr lang="en-US" altLang="ja-JP" sz="2400" dirty="0">
                <a:solidFill>
                  <a:srgbClr val="000000"/>
                </a:solidFill>
              </a:rPr>
              <a:t>=0.085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F857A5-8D10-4A72-CA02-1225E880E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647" y="1743652"/>
            <a:ext cx="3113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characteristic X rays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09FB70-0890-2EEA-C422-A93A9E07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718" y="1842342"/>
            <a:ext cx="308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time measurement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AB81A-6EFA-9C6A-1038-1C37678445AB}"/>
              </a:ext>
            </a:extLst>
          </p:cNvPr>
          <p:cNvSpPr txBox="1"/>
          <p:nvPr/>
        </p:nvSpPr>
        <p:spPr>
          <a:xfrm>
            <a:off x="3792070" y="2739950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sz="2400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kumimoji="1"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B9709A-942D-1C84-53D0-E8840EAA992B}"/>
              </a:ext>
            </a:extLst>
          </p:cNvPr>
          <p:cNvSpPr txBox="1"/>
          <p:nvPr/>
        </p:nvSpPr>
        <p:spPr>
          <a:xfrm>
            <a:off x="3231779" y="3887428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sz="2400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1A2429-7B8E-4925-A488-F162ED1E13C3}"/>
              </a:ext>
            </a:extLst>
          </p:cNvPr>
          <p:cNvSpPr txBox="1"/>
          <p:nvPr/>
        </p:nvSpPr>
        <p:spPr>
          <a:xfrm>
            <a:off x="4926101" y="3941216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400" baseline="-25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0420E-CABE-EEB0-B332-4E5C3A809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ECB15D5-7E59-A6F7-ECA1-AA38F0E85E83}"/>
              </a:ext>
            </a:extLst>
          </p:cNvPr>
          <p:cNvCxnSpPr/>
          <p:nvPr/>
        </p:nvCxnSpPr>
        <p:spPr>
          <a:xfrm>
            <a:off x="4414298" y="5614833"/>
            <a:ext cx="15128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850F47B-6986-53CE-035A-B2CB5EAE2659}"/>
              </a:ext>
            </a:extLst>
          </p:cNvPr>
          <p:cNvCxnSpPr/>
          <p:nvPr/>
        </p:nvCxnSpPr>
        <p:spPr>
          <a:xfrm>
            <a:off x="4414298" y="5070320"/>
            <a:ext cx="15128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4" name="テキスト ボックス 3">
            <a:extLst>
              <a:ext uri="{FF2B5EF4-FFF2-40B4-BE49-F238E27FC236}">
                <a16:creationId xmlns:a16="http://schemas.microsoft.com/office/drawing/2014/main" id="{61F23931-1C7C-92ED-D3DA-BBFF18C3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348" y="4822671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9</a:t>
            </a:r>
            <a:r>
              <a:rPr lang="en-US" altLang="ja-JP" sz="2400" baseline="30000"/>
              <a:t>-</a:t>
            </a:r>
            <a:endParaRPr lang="ja-JP" altLang="en-US" sz="2400" baseline="30000"/>
          </a:p>
        </p:txBody>
      </p:sp>
      <p:sp>
        <p:nvSpPr>
          <p:cNvPr id="22535" name="テキスト ボックス 7">
            <a:extLst>
              <a:ext uri="{FF2B5EF4-FFF2-40B4-BE49-F238E27FC236}">
                <a16:creationId xmlns:a16="http://schemas.microsoft.com/office/drawing/2014/main" id="{DA705753-A1F4-0D4B-9A0A-4DDF57E3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347" y="5348134"/>
            <a:ext cx="442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1</a:t>
            </a:r>
            <a:r>
              <a:rPr lang="en-US" altLang="ja-JP" sz="2400" baseline="30000"/>
              <a:t>+</a:t>
            </a:r>
            <a:endParaRPr lang="ja-JP" altLang="en-US" sz="2400" baseline="300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BCFEE66-1C81-8EFA-E78F-6468ED9EB68F}"/>
              </a:ext>
            </a:extLst>
          </p:cNvPr>
          <p:cNvSpPr/>
          <p:nvPr/>
        </p:nvSpPr>
        <p:spPr>
          <a:xfrm>
            <a:off x="4414298" y="4035270"/>
            <a:ext cx="1512887" cy="490538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620865E-37F8-6FB1-7BDA-3B15FAA3032E}"/>
              </a:ext>
            </a:extLst>
          </p:cNvPr>
          <p:cNvCxnSpPr>
            <a:cxnSpLocks/>
          </p:cNvCxnSpPr>
          <p:nvPr/>
        </p:nvCxnSpPr>
        <p:spPr>
          <a:xfrm flipV="1">
            <a:off x="5061997" y="4274984"/>
            <a:ext cx="0" cy="79533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DF0F325-63AE-1C84-E520-9FD6A773F0FF}"/>
              </a:ext>
            </a:extLst>
          </p:cNvPr>
          <p:cNvCxnSpPr>
            <a:cxnSpLocks/>
          </p:cNvCxnSpPr>
          <p:nvPr/>
        </p:nvCxnSpPr>
        <p:spPr>
          <a:xfrm>
            <a:off x="5349334" y="4286095"/>
            <a:ext cx="0" cy="133985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9" name="テキスト ボックス 24">
            <a:extLst>
              <a:ext uri="{FF2B5EF4-FFF2-40B4-BE49-F238E27FC236}">
                <a16:creationId xmlns:a16="http://schemas.microsoft.com/office/drawing/2014/main" id="{BD5CB6E9-EDC4-150A-AEF6-250C35476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817" y="4034115"/>
            <a:ext cx="3300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Mediating</a:t>
            </a:r>
            <a:r>
              <a:rPr lang="ja-JP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  <a:r>
              <a:rPr lang="ja-JP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</a:p>
        </p:txBody>
      </p:sp>
      <p:sp>
        <p:nvSpPr>
          <p:cNvPr id="22542" name="テキスト ボックス 30">
            <a:extLst>
              <a:ext uri="{FF2B5EF4-FFF2-40B4-BE49-F238E27FC236}">
                <a16:creationId xmlns:a16="http://schemas.microsoft.com/office/drawing/2014/main" id="{8D7406EF-8731-1A80-7708-EB3BE0EA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260" y="5384646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ja-JP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ja-JP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gs </a:t>
            </a:r>
            <a:endParaRPr lang="ja-JP" altLang="en-US" sz="2400"/>
          </a:p>
        </p:txBody>
      </p:sp>
      <p:sp>
        <p:nvSpPr>
          <p:cNvPr id="22543" name="テキスト ボックス 32">
            <a:extLst>
              <a:ext uri="{FF2B5EF4-FFF2-40B4-BE49-F238E27FC236}">
                <a16:creationId xmlns:a16="http://schemas.microsoft.com/office/drawing/2014/main" id="{9AC815D0-A106-32C8-E083-6C9328F7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572" y="4840133"/>
            <a:ext cx="104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ja-JP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ja-JP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ja-JP" altLang="en-US" sz="2400"/>
          </a:p>
        </p:txBody>
      </p:sp>
      <p:sp>
        <p:nvSpPr>
          <p:cNvPr id="22544" name="テキスト ボックス 1">
            <a:extLst>
              <a:ext uri="{FF2B5EF4-FFF2-40B4-BE49-F238E27FC236}">
                <a16:creationId xmlns:a16="http://schemas.microsoft.com/office/drawing/2014/main" id="{0601F432-1911-C7F6-B1F9-811112C3F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785" y="4804112"/>
            <a:ext cx="191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&gt; 7.1 x 10</a:t>
            </a:r>
            <a:r>
              <a:rPr lang="en-US" altLang="ja-JP" sz="2400" baseline="30000" dirty="0"/>
              <a:t>15</a:t>
            </a:r>
            <a:r>
              <a:rPr lang="en-US" altLang="ja-JP" sz="2400" dirty="0"/>
              <a:t> </a:t>
            </a:r>
            <a:r>
              <a:rPr lang="en-US" altLang="ja-JP" sz="2400" dirty="0" err="1"/>
              <a:t>ys</a:t>
            </a:r>
            <a:endParaRPr lang="ja-JP" altLang="en-US" sz="2400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50F986B-C945-65C6-0CCD-436BFBA9A788}"/>
              </a:ext>
            </a:extLst>
          </p:cNvPr>
          <p:cNvCxnSpPr>
            <a:cxnSpLocks/>
          </p:cNvCxnSpPr>
          <p:nvPr/>
        </p:nvCxnSpPr>
        <p:spPr>
          <a:xfrm flipV="1">
            <a:off x="4823872" y="5052859"/>
            <a:ext cx="0" cy="5730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乗算記号 6">
            <a:extLst>
              <a:ext uri="{FF2B5EF4-FFF2-40B4-BE49-F238E27FC236}">
                <a16:creationId xmlns:a16="http://schemas.microsoft.com/office/drawing/2014/main" id="{F7779CFC-856D-1410-F2BE-317AF4F3F852}"/>
              </a:ext>
            </a:extLst>
          </p:cNvPr>
          <p:cNvSpPr/>
          <p:nvPr/>
        </p:nvSpPr>
        <p:spPr>
          <a:xfrm>
            <a:off x="4600034" y="5097309"/>
            <a:ext cx="438150" cy="46037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46FF29-DA9F-20CC-8410-F4054F8E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708" y="5370695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8.15</a:t>
            </a:r>
            <a:r>
              <a:rPr lang="ja-JP" altLang="en-US" sz="2400" dirty="0"/>
              <a:t>ｈｒ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7D529-9584-C4ED-FA49-3D5F1FABC4FC}"/>
              </a:ext>
            </a:extLst>
          </p:cNvPr>
          <p:cNvSpPr txBox="1"/>
          <p:nvPr/>
        </p:nvSpPr>
        <p:spPr>
          <a:xfrm>
            <a:off x="1712962" y="482435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77.2 keV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C54C43-0665-BDAF-3BB9-ACF191C5F431}"/>
              </a:ext>
            </a:extLst>
          </p:cNvPr>
          <p:cNvSpPr txBox="1"/>
          <p:nvPr/>
        </p:nvSpPr>
        <p:spPr>
          <a:xfrm>
            <a:off x="2946601" y="183545"/>
            <a:ext cx="54309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</a:p>
          <a:p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 occurring isomer</a:t>
            </a:r>
          </a:p>
          <a:p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Rarest element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4F4071-0BA8-111C-EADA-A2F6F6540FE7}"/>
              </a:ext>
            </a:extLst>
          </p:cNvPr>
          <p:cNvSpPr txBox="1"/>
          <p:nvPr/>
        </p:nvSpPr>
        <p:spPr>
          <a:xfrm>
            <a:off x="674204" y="2018790"/>
            <a:ext cx="10069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ucleosynthesis of </a:t>
            </a:r>
            <a:r>
              <a:rPr kumimoji="1" lang="en-US" altLang="ja-JP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s-process :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Yokoi and Takahashi, Nature (London) 305, 198 (1983).</a:t>
            </a:r>
            <a:endParaRPr lang="en-US" altLang="ja-JP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b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-process :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Woosley et al., 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356, 272 (1990).</a:t>
            </a:r>
            <a:endParaRPr lang="en-US" altLang="ja-JP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p-process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ja-JP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Prantzos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Astron. </a:t>
            </a:r>
            <a:r>
              <a:rPr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238, 455 (1990). </a:t>
            </a:r>
            <a:endParaRPr lang="ja-JP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05DA23-E2A0-3D89-575F-C35EADAA12E7}"/>
              </a:ext>
            </a:extLst>
          </p:cNvPr>
          <p:cNvSpPr txBox="1"/>
          <p:nvPr/>
        </p:nvSpPr>
        <p:spPr>
          <a:xfrm rot="20391241">
            <a:off x="470435" y="2910868"/>
            <a:ext cx="97577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ediating excited states are unidentified – an unveiled mystery   </a:t>
            </a:r>
            <a:r>
              <a:rPr kumimoji="1" lang="en-US" altLang="ja-JP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>
            <a:extLst>
              <a:ext uri="{FF2B5EF4-FFF2-40B4-BE49-F238E27FC236}">
                <a16:creationId xmlns:a16="http://schemas.microsoft.com/office/drawing/2014/main" id="{C1C7CB39-4BBE-2254-DF02-D01E302CA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654" y="122222"/>
            <a:ext cx="8874734" cy="843922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mediating states in </a:t>
            </a:r>
            <a:r>
              <a:rPr lang="en-US" altLang="ja-JP" sz="32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-ray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555" name="図 4">
            <a:extLst>
              <a:ext uri="{FF2B5EF4-FFF2-40B4-BE49-F238E27FC236}">
                <a16:creationId xmlns:a16="http://schemas.microsoft.com/office/drawing/2014/main" id="{FBD306AA-5EBC-8676-C401-B6DE388E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45" y="1974134"/>
            <a:ext cx="7231062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テキスト ボックス 5">
            <a:extLst>
              <a:ext uri="{FF2B5EF4-FFF2-40B4-BE49-F238E27FC236}">
                <a16:creationId xmlns:a16="http://schemas.microsoft.com/office/drawing/2014/main" id="{89595BCB-BE29-A08A-C727-093A72481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51" y="914152"/>
            <a:ext cx="4764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Dracoulis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PRC58, 1444 (1998)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テキスト ボックス 7">
            <a:extLst>
              <a:ext uri="{FF2B5EF4-FFF2-40B4-BE49-F238E27FC236}">
                <a16:creationId xmlns:a16="http://schemas.microsoft.com/office/drawing/2014/main" id="{37345771-54C2-F20F-3082-F5678ACDE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707" y="1472876"/>
            <a:ext cx="2570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176Yb(11B,</a:t>
            </a:r>
            <a:r>
              <a:rPr lang="pt-BR" altLang="ja-JP" sz="20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3n)180Ta </a:t>
            </a:r>
          </a:p>
        </p:txBody>
      </p:sp>
      <p:sp>
        <p:nvSpPr>
          <p:cNvPr id="23559" name="テキスト ボックス 9">
            <a:extLst>
              <a:ext uri="{FF2B5EF4-FFF2-40B4-BE49-F238E27FC236}">
                <a16:creationId xmlns:a16="http://schemas.microsoft.com/office/drawing/2014/main" id="{9EC59DE8-0D17-0C46-6B5C-20D118FF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6" y="2522538"/>
            <a:ext cx="248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6C42C8-0E93-D65A-E533-483FADA40052}"/>
              </a:ext>
            </a:extLst>
          </p:cNvPr>
          <p:cNvSpPr txBox="1"/>
          <p:nvPr/>
        </p:nvSpPr>
        <p:spPr>
          <a:xfrm>
            <a:off x="5957094" y="912108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Saitoh</a:t>
            </a:r>
            <a:r>
              <a:rPr lang="en-US" altLang="ja-JP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al., NPA660, 121 (1999). 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781F8C-A3F0-7FA4-FF9A-A014A253D348}"/>
              </a:ext>
            </a:extLst>
          </p:cNvPr>
          <p:cNvSpPr txBox="1"/>
          <p:nvPr/>
        </p:nvSpPr>
        <p:spPr>
          <a:xfrm rot="20334973">
            <a:off x="2033109" y="2738479"/>
            <a:ext cx="645684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-spectroscopy failed to identify the mediating states</a:t>
            </a:r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542AE-4025-A2FB-760A-6337C898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36" y="200967"/>
            <a:ext cx="10320585" cy="795994"/>
          </a:xfrm>
        </p:spPr>
        <p:txBody>
          <a:bodyPr>
            <a:normAutofit/>
          </a:bodyPr>
          <a:lstStyle/>
          <a:p>
            <a:r>
              <a:rPr kumimoji="1"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Photodestruction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 of </a:t>
            </a:r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bremsstrahlung</a:t>
            </a:r>
            <a:endParaRPr kumimoji="1" lang="ja-JP" alt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ACFDC1-A964-1EB3-3693-448B8E387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7" y="2495274"/>
            <a:ext cx="6713670" cy="37804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C5AB85-C6BE-552C-1859-DB4CBC3663B8}"/>
              </a:ext>
            </a:extLst>
          </p:cNvPr>
          <p:cNvSpPr txBox="1"/>
          <p:nvPr/>
        </p:nvSpPr>
        <p:spPr>
          <a:xfrm>
            <a:off x="3359032" y="937962"/>
            <a:ext cx="797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Beric et al.,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PRL83, 5242 (1999); </a:t>
            </a:r>
            <a:r>
              <a:rPr lang="en-US" altLang="ja-JP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PRC 65, 035801 (2002). 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0A1415F-5647-F177-4668-8BBAC19110E7}"/>
              </a:ext>
            </a:extLst>
          </p:cNvPr>
          <p:cNvSpPr txBox="1"/>
          <p:nvPr/>
        </p:nvSpPr>
        <p:spPr>
          <a:xfrm>
            <a:off x="2284458" y="1711348"/>
            <a:ext cx="783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target enriched to 5.45%.  (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atural abundance: 0.012%)  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8913CAB-2B0A-9F66-A75D-078631865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558" y="2409638"/>
            <a:ext cx="4742038" cy="395169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7E3653-1C3A-E864-115B-ACBA2A37676E}"/>
              </a:ext>
            </a:extLst>
          </p:cNvPr>
          <p:cNvSpPr txBox="1"/>
          <p:nvPr/>
        </p:nvSpPr>
        <p:spPr>
          <a:xfrm>
            <a:off x="9801361" y="2295219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Mediating states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D86B1D5E-BE25-E69C-8124-3A97865F1C57}"/>
              </a:ext>
            </a:extLst>
          </p:cNvPr>
          <p:cNvSpPr/>
          <p:nvPr/>
        </p:nvSpPr>
        <p:spPr>
          <a:xfrm>
            <a:off x="1479176" y="4141694"/>
            <a:ext cx="376518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339491A-954A-480C-1108-2FB97EBDBC6E}"/>
              </a:ext>
            </a:extLst>
          </p:cNvPr>
          <p:cNvSpPr/>
          <p:nvPr/>
        </p:nvSpPr>
        <p:spPr>
          <a:xfrm>
            <a:off x="2156009" y="2935947"/>
            <a:ext cx="376518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3381923-4AD6-BC24-B43A-33A956D1444E}"/>
              </a:ext>
            </a:extLst>
          </p:cNvPr>
          <p:cNvSpPr/>
          <p:nvPr/>
        </p:nvSpPr>
        <p:spPr>
          <a:xfrm>
            <a:off x="2931453" y="4397187"/>
            <a:ext cx="376518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6B7B1D9-445B-8BA8-7EB4-EB87834BB928}"/>
              </a:ext>
            </a:extLst>
          </p:cNvPr>
          <p:cNvSpPr/>
          <p:nvPr/>
        </p:nvSpPr>
        <p:spPr>
          <a:xfrm>
            <a:off x="3576913" y="3899648"/>
            <a:ext cx="376518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AE36E1CB-C37B-AD94-E62B-C4B93F9DEE68}"/>
              </a:ext>
            </a:extLst>
          </p:cNvPr>
          <p:cNvSpPr/>
          <p:nvPr/>
        </p:nvSpPr>
        <p:spPr>
          <a:xfrm>
            <a:off x="4222370" y="2689418"/>
            <a:ext cx="376518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BF2D5705-BD2F-7DFF-E52B-46DEAF3DA58E}"/>
              </a:ext>
            </a:extLst>
          </p:cNvPr>
          <p:cNvSpPr/>
          <p:nvPr/>
        </p:nvSpPr>
        <p:spPr>
          <a:xfrm>
            <a:off x="5298141" y="4383740"/>
            <a:ext cx="376518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FE4E02A-50F9-5F4B-335A-30586C41BD92}"/>
              </a:ext>
            </a:extLst>
          </p:cNvPr>
          <p:cNvSpPr/>
          <p:nvPr/>
        </p:nvSpPr>
        <p:spPr>
          <a:xfrm>
            <a:off x="5706034" y="3796555"/>
            <a:ext cx="376518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3317A9E0-6DD6-04C6-95D2-12B88272CAA0}"/>
              </a:ext>
            </a:extLst>
          </p:cNvPr>
          <p:cNvSpPr/>
          <p:nvPr/>
        </p:nvSpPr>
        <p:spPr>
          <a:xfrm>
            <a:off x="5974974" y="3164546"/>
            <a:ext cx="376518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916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AF8D3-4372-B70C-1AE5-C976F4A7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8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-spectroscopic interpretation of the </a:t>
            </a:r>
            <a:r>
              <a:rPr kumimoji="1"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photodestruction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FC4692-6CE2-03B9-F333-0C7572C6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60" y="1432841"/>
            <a:ext cx="9363974" cy="5229215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4AEF7797-CDDD-94F1-6AAF-7B7C2DB4BEB0}"/>
              </a:ext>
            </a:extLst>
          </p:cNvPr>
          <p:cNvSpPr/>
          <p:nvPr/>
        </p:nvSpPr>
        <p:spPr>
          <a:xfrm>
            <a:off x="6326804" y="4449380"/>
            <a:ext cx="238836" cy="518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A5E8262-186A-95FA-EF95-6BD8DB287E6E}"/>
              </a:ext>
            </a:extLst>
          </p:cNvPr>
          <p:cNvSpPr/>
          <p:nvPr/>
        </p:nvSpPr>
        <p:spPr>
          <a:xfrm>
            <a:off x="6453048" y="4165048"/>
            <a:ext cx="238836" cy="518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0B06B0A-078E-76BE-85B8-541DE82D20F9}"/>
              </a:ext>
            </a:extLst>
          </p:cNvPr>
          <p:cNvSpPr/>
          <p:nvPr/>
        </p:nvSpPr>
        <p:spPr>
          <a:xfrm>
            <a:off x="6769224" y="3908013"/>
            <a:ext cx="238836" cy="5413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C3A829-EF91-7A92-9F50-C418B54FCE0B}"/>
              </a:ext>
            </a:extLst>
          </p:cNvPr>
          <p:cNvSpPr txBox="1"/>
          <p:nvPr/>
        </p:nvSpPr>
        <p:spPr>
          <a:xfrm>
            <a:off x="6661374" y="1345780"/>
            <a:ext cx="544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Walker et al., PRC 64, 061302(R) (2001).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779CBA-E9FB-8065-AC7A-311D23C786EE}"/>
              </a:ext>
            </a:extLst>
          </p:cNvPr>
          <p:cNvSpPr txBox="1"/>
          <p:nvPr/>
        </p:nvSpPr>
        <p:spPr>
          <a:xfrm>
            <a:off x="4899212" y="512900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K=5</a:t>
            </a:r>
            <a:r>
              <a:rPr kumimoji="1" lang="en-US" altLang="ja-JP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2DB665-D1CD-D9E2-B015-35E6A55AB3F3}"/>
              </a:ext>
            </a:extLst>
          </p:cNvPr>
          <p:cNvSpPr txBox="1"/>
          <p:nvPr/>
        </p:nvSpPr>
        <p:spPr>
          <a:xfrm>
            <a:off x="7633452" y="6354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K=9</a:t>
            </a:r>
            <a:r>
              <a:rPr lang="en-US" altLang="ja-JP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340BFB-F125-105C-0D77-5B07240BD1DB}"/>
              </a:ext>
            </a:extLst>
          </p:cNvPr>
          <p:cNvSpPr txBox="1"/>
          <p:nvPr/>
        </p:nvSpPr>
        <p:spPr>
          <a:xfrm>
            <a:off x="4003226" y="5418476"/>
            <a:ext cx="262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Parity was reassigned </a:t>
            </a:r>
          </a:p>
          <a:p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from -.  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5BF1F38-1E3D-D655-0E87-911C5B9435E4}"/>
              </a:ext>
            </a:extLst>
          </p:cNvPr>
          <p:cNvSpPr/>
          <p:nvPr/>
        </p:nvSpPr>
        <p:spPr>
          <a:xfrm>
            <a:off x="9426389" y="4047448"/>
            <a:ext cx="484094" cy="269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8AAA95-5DF9-8651-93F4-AB7D057DF080}"/>
              </a:ext>
            </a:extLst>
          </p:cNvPr>
          <p:cNvSpPr txBox="1"/>
          <p:nvPr/>
        </p:nvSpPr>
        <p:spPr>
          <a:xfrm>
            <a:off x="10058474" y="3811105"/>
            <a:ext cx="2048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in </a:t>
            </a:r>
          </a:p>
          <a:p>
            <a:r>
              <a:rPr kumimoji="1" lang="en-US" altLang="ja-JP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photodestruction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2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4119E9F6-D36B-C954-12D7-9D1E40BE2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16600"/>
              </p:ext>
            </p:extLst>
          </p:nvPr>
        </p:nvGraphicFramePr>
        <p:xfrm>
          <a:off x="1533439" y="1500378"/>
          <a:ext cx="7021303" cy="4139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28552231"/>
                    </a:ext>
                  </a:extLst>
                </a:gridCol>
                <a:gridCol w="1394355">
                  <a:extLst>
                    <a:ext uri="{9D8B030D-6E8A-4147-A177-3AD203B41FA5}">
                      <a16:colId xmlns:a16="http://schemas.microsoft.com/office/drawing/2014/main" val="22249006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8989487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834616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295705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2502072"/>
                    </a:ext>
                  </a:extLst>
                </a:gridCol>
              </a:tblGrid>
              <a:tr h="45440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3201332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988648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41229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09633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05979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858364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452575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895616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481508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A43FEE2-64E5-0B38-04E1-DAB12514987D}"/>
              </a:ext>
            </a:extLst>
          </p:cNvPr>
          <p:cNvCxnSpPr>
            <a:cxnSpLocks/>
          </p:cNvCxnSpPr>
          <p:nvPr/>
        </p:nvCxnSpPr>
        <p:spPr>
          <a:xfrm>
            <a:off x="5840507" y="2662178"/>
            <a:ext cx="245769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FE3893-F3AF-AF9F-214E-D2B98E837C4C}"/>
              </a:ext>
            </a:extLst>
          </p:cNvPr>
          <p:cNvSpPr txBox="1"/>
          <p:nvPr/>
        </p:nvSpPr>
        <p:spPr>
          <a:xfrm>
            <a:off x="8427060" y="807940"/>
            <a:ext cx="298928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Yb(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kumimoji="1" lang="en-US" altLang="ja-JP" sz="28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3n)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DF2E03-95EE-6DDA-EFDC-1B09A6DF3A77}"/>
              </a:ext>
            </a:extLst>
          </p:cNvPr>
          <p:cNvSpPr txBox="1"/>
          <p:nvPr/>
        </p:nvSpPr>
        <p:spPr>
          <a:xfrm>
            <a:off x="6087828" y="729812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Dracoulis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PRC58 (1998)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0380A98-9CC4-07D3-5BCD-8E1E62E1BE20}"/>
                  </a:ext>
                </a:extLst>
              </p:cNvPr>
              <p:cNvSpPr txBox="1"/>
              <p:nvPr/>
            </p:nvSpPr>
            <p:spPr>
              <a:xfrm>
                <a:off x="5612709" y="2060584"/>
                <a:ext cx="609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0380A98-9CC4-07D3-5BCD-8E1E62E1B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709" y="2060584"/>
                <a:ext cx="609141" cy="369332"/>
              </a:xfrm>
              <a:prstGeom prst="rect">
                <a:avLst/>
              </a:prstGeom>
              <a:blipFill>
                <a:blip r:embed="rId2"/>
                <a:stretch>
                  <a:fillRect l="-10000" r="-11000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33D7D01-4E47-BAE3-E862-EC07290A085B}"/>
                  </a:ext>
                </a:extLst>
              </p:cNvPr>
              <p:cNvSpPr txBox="1"/>
              <p:nvPr/>
            </p:nvSpPr>
            <p:spPr>
              <a:xfrm>
                <a:off x="8108397" y="2065999"/>
                <a:ext cx="609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33D7D01-4E47-BAE3-E862-EC07290A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397" y="2065999"/>
                <a:ext cx="609141" cy="369332"/>
              </a:xfrm>
              <a:prstGeom prst="rect">
                <a:avLst/>
              </a:prstGeom>
              <a:blipFill>
                <a:blip r:embed="rId3"/>
                <a:stretch>
                  <a:fillRect l="-9000" r="-11000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0205634-487A-F172-8660-9118EEB18B8C}"/>
                  </a:ext>
                </a:extLst>
              </p:cNvPr>
              <p:cNvSpPr txBox="1"/>
              <p:nvPr/>
            </p:nvSpPr>
            <p:spPr>
              <a:xfrm>
                <a:off x="4487140" y="2468322"/>
                <a:ext cx="12299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13 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0205634-487A-F172-8660-9118EEB18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40" y="2468322"/>
                <a:ext cx="1229905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59A0BF-FB20-44FD-86A1-3E904CF4C00A}"/>
              </a:ext>
            </a:extLst>
          </p:cNvPr>
          <p:cNvSpPr txBox="1"/>
          <p:nvPr/>
        </p:nvSpPr>
        <p:spPr>
          <a:xfrm>
            <a:off x="2730775" y="57063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B72A89-2543-2DFB-FF96-0FB6AC696E92}"/>
              </a:ext>
            </a:extLst>
          </p:cNvPr>
          <p:cNvSpPr txBox="1"/>
          <p:nvPr/>
        </p:nvSpPr>
        <p:spPr>
          <a:xfrm>
            <a:off x="3994345" y="57082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00B159-FA51-F723-BE56-065303FF9026}"/>
              </a:ext>
            </a:extLst>
          </p:cNvPr>
          <p:cNvSpPr txBox="1"/>
          <p:nvPr/>
        </p:nvSpPr>
        <p:spPr>
          <a:xfrm>
            <a:off x="5344459" y="5709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51A6FD-FEE9-F67A-1D3E-1794C019861E}"/>
              </a:ext>
            </a:extLst>
          </p:cNvPr>
          <p:cNvSpPr txBox="1"/>
          <p:nvPr/>
        </p:nvSpPr>
        <p:spPr>
          <a:xfrm>
            <a:off x="6712198" y="57111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CD15D0C-FD4E-4B7C-C0B0-077B23AE9841}"/>
              </a:ext>
            </a:extLst>
          </p:cNvPr>
          <p:cNvSpPr txBox="1"/>
          <p:nvPr/>
        </p:nvSpPr>
        <p:spPr>
          <a:xfrm>
            <a:off x="8056791" y="56898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835BB7-DB47-F251-9C10-51A175837E6E}"/>
              </a:ext>
            </a:extLst>
          </p:cNvPr>
          <p:cNvSpPr txBox="1"/>
          <p:nvPr/>
        </p:nvSpPr>
        <p:spPr>
          <a:xfrm>
            <a:off x="9393977" y="56898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373D6CF-C0D9-1CF5-C275-D257F68D0BE3}"/>
              </a:ext>
            </a:extLst>
          </p:cNvPr>
          <p:cNvSpPr txBox="1"/>
          <p:nvPr/>
        </p:nvSpPr>
        <p:spPr>
          <a:xfrm>
            <a:off x="1366889" y="57082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E64B495-FD21-E524-B10B-B9C7028EDC3E}"/>
                  </a:ext>
                </a:extLst>
              </p:cNvPr>
              <p:cNvSpPr txBox="1"/>
              <p:nvPr/>
            </p:nvSpPr>
            <p:spPr>
              <a:xfrm>
                <a:off x="5446681" y="6270953"/>
                <a:ext cx="7876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[ℏ]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E64B495-FD21-E524-B10B-B9C7028E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81" y="6270953"/>
                <a:ext cx="78765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39EBB59-0CC0-AA1A-DDF4-20E77B9592F3}"/>
                  </a:ext>
                </a:extLst>
              </p:cNvPr>
              <p:cNvSpPr txBox="1"/>
              <p:nvPr/>
            </p:nvSpPr>
            <p:spPr>
              <a:xfrm rot="16200000">
                <a:off x="-416403" y="3127297"/>
                <a:ext cx="21797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39EBB59-0CC0-AA1A-DDF4-20E77B959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16403" y="3127297"/>
                <a:ext cx="217972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楕円 22">
            <a:extLst>
              <a:ext uri="{FF2B5EF4-FFF2-40B4-BE49-F238E27FC236}">
                <a16:creationId xmlns:a16="http://schemas.microsoft.com/office/drawing/2014/main" id="{346688A0-FFA2-01B3-15C9-2A1BD6875594}"/>
              </a:ext>
            </a:extLst>
          </p:cNvPr>
          <p:cNvSpPr/>
          <p:nvPr/>
        </p:nvSpPr>
        <p:spPr>
          <a:xfrm>
            <a:off x="1761483" y="5567433"/>
            <a:ext cx="138896" cy="138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1B625B0-D83D-F073-7EC3-B155650F961E}"/>
              </a:ext>
            </a:extLst>
          </p:cNvPr>
          <p:cNvSpPr txBox="1"/>
          <p:nvPr/>
        </p:nvSpPr>
        <p:spPr>
          <a:xfrm>
            <a:off x="1603946" y="5084189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CDBF589-FBE0-EA63-E561-9534E5D9E91B}"/>
              </a:ext>
            </a:extLst>
          </p:cNvPr>
          <p:cNvSpPr txBox="1"/>
          <p:nvPr/>
        </p:nvSpPr>
        <p:spPr>
          <a:xfrm>
            <a:off x="1154745" y="51745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7E53B31-E43D-62A8-A726-C57D20AC0288}"/>
              </a:ext>
            </a:extLst>
          </p:cNvPr>
          <p:cNvSpPr txBox="1"/>
          <p:nvPr/>
        </p:nvSpPr>
        <p:spPr>
          <a:xfrm>
            <a:off x="1017770" y="31277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69EEDFA-076B-84F7-9425-F442DE648762}"/>
              </a:ext>
            </a:extLst>
          </p:cNvPr>
          <p:cNvSpPr txBox="1"/>
          <p:nvPr/>
        </p:nvSpPr>
        <p:spPr>
          <a:xfrm>
            <a:off x="1156670" y="43083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94BCC2B-D23A-24DE-67A0-2DDAC3B42786}"/>
              </a:ext>
            </a:extLst>
          </p:cNvPr>
          <p:cNvSpPr txBox="1"/>
          <p:nvPr/>
        </p:nvSpPr>
        <p:spPr>
          <a:xfrm>
            <a:off x="1031275" y="19490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C3B18C87-765B-E6D1-8E49-FA4B622170F2}"/>
              </a:ext>
            </a:extLst>
          </p:cNvPr>
          <p:cNvCxnSpPr/>
          <p:nvPr/>
        </p:nvCxnSpPr>
        <p:spPr>
          <a:xfrm>
            <a:off x="5917279" y="283765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BA4B241B-1782-08C4-B1AF-0ACD6CB324A4}"/>
              </a:ext>
            </a:extLst>
          </p:cNvPr>
          <p:cNvCxnSpPr/>
          <p:nvPr/>
        </p:nvCxnSpPr>
        <p:spPr>
          <a:xfrm>
            <a:off x="6069679" y="283957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74840EF-5979-67F0-1242-F6EE4C31B9C6}"/>
              </a:ext>
            </a:extLst>
          </p:cNvPr>
          <p:cNvCxnSpPr/>
          <p:nvPr/>
        </p:nvCxnSpPr>
        <p:spPr>
          <a:xfrm>
            <a:off x="6222079" y="285308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D8F092E-1D76-A36A-6CFE-246C21AC0937}"/>
              </a:ext>
            </a:extLst>
          </p:cNvPr>
          <p:cNvCxnSpPr/>
          <p:nvPr/>
        </p:nvCxnSpPr>
        <p:spPr>
          <a:xfrm>
            <a:off x="6374479" y="284343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E971679-E7EB-62E7-C091-840DA8D03451}"/>
              </a:ext>
            </a:extLst>
          </p:cNvPr>
          <p:cNvCxnSpPr/>
          <p:nvPr/>
        </p:nvCxnSpPr>
        <p:spPr>
          <a:xfrm>
            <a:off x="6526879" y="286851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A6E4FE4-1B34-717A-FD71-C884AA1436FC}"/>
              </a:ext>
            </a:extLst>
          </p:cNvPr>
          <p:cNvCxnSpPr/>
          <p:nvPr/>
        </p:nvCxnSpPr>
        <p:spPr>
          <a:xfrm>
            <a:off x="6679279" y="285887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7DFB2243-CAA9-E356-8971-0743FFE9BF01}"/>
              </a:ext>
            </a:extLst>
          </p:cNvPr>
          <p:cNvCxnSpPr/>
          <p:nvPr/>
        </p:nvCxnSpPr>
        <p:spPr>
          <a:xfrm>
            <a:off x="6831679" y="286080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A8992B49-8E61-8550-F645-5322470FBA65}"/>
              </a:ext>
            </a:extLst>
          </p:cNvPr>
          <p:cNvCxnSpPr/>
          <p:nvPr/>
        </p:nvCxnSpPr>
        <p:spPr>
          <a:xfrm>
            <a:off x="6984079" y="286272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0D27A44-B535-0D6D-653E-F4530F179B2D}"/>
              </a:ext>
            </a:extLst>
          </p:cNvPr>
          <p:cNvCxnSpPr/>
          <p:nvPr/>
        </p:nvCxnSpPr>
        <p:spPr>
          <a:xfrm>
            <a:off x="7136479" y="286465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C09E100-327D-D843-E408-779D90E8CDBB}"/>
              </a:ext>
            </a:extLst>
          </p:cNvPr>
          <p:cNvCxnSpPr/>
          <p:nvPr/>
        </p:nvCxnSpPr>
        <p:spPr>
          <a:xfrm>
            <a:off x="7288879" y="285501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3F0C96D-71BF-09FE-1E7D-F74504F759DD}"/>
              </a:ext>
            </a:extLst>
          </p:cNvPr>
          <p:cNvCxnSpPr/>
          <p:nvPr/>
        </p:nvCxnSpPr>
        <p:spPr>
          <a:xfrm>
            <a:off x="7441279" y="285694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8D1EEC3-C66C-ECB6-AE91-7F7EE9D15FC6}"/>
              </a:ext>
            </a:extLst>
          </p:cNvPr>
          <p:cNvCxnSpPr/>
          <p:nvPr/>
        </p:nvCxnSpPr>
        <p:spPr>
          <a:xfrm>
            <a:off x="7593679" y="284729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78EB4192-8A4C-617F-175A-3DB824187260}"/>
              </a:ext>
            </a:extLst>
          </p:cNvPr>
          <p:cNvCxnSpPr/>
          <p:nvPr/>
        </p:nvCxnSpPr>
        <p:spPr>
          <a:xfrm>
            <a:off x="7746079" y="283765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75C649D2-5300-3F41-731C-0BD4DB234B1F}"/>
              </a:ext>
            </a:extLst>
          </p:cNvPr>
          <p:cNvCxnSpPr/>
          <p:nvPr/>
        </p:nvCxnSpPr>
        <p:spPr>
          <a:xfrm>
            <a:off x="7898479" y="285115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5619244D-D1D5-60B1-065E-97E90CDA8CCB}"/>
              </a:ext>
            </a:extLst>
          </p:cNvPr>
          <p:cNvCxnSpPr/>
          <p:nvPr/>
        </p:nvCxnSpPr>
        <p:spPr>
          <a:xfrm>
            <a:off x="8050879" y="284151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D91BF78B-D724-D255-68AA-071D73836D96}"/>
              </a:ext>
            </a:extLst>
          </p:cNvPr>
          <p:cNvCxnSpPr/>
          <p:nvPr/>
        </p:nvCxnSpPr>
        <p:spPr>
          <a:xfrm>
            <a:off x="8203279" y="279714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8F1EFAFE-0550-2964-F6B8-70BEB2521040}"/>
              </a:ext>
            </a:extLst>
          </p:cNvPr>
          <p:cNvCxnSpPr/>
          <p:nvPr/>
        </p:nvCxnSpPr>
        <p:spPr>
          <a:xfrm>
            <a:off x="5919209" y="334887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AF34F02-5C50-0DDD-F90E-754A1522C3A0}"/>
              </a:ext>
            </a:extLst>
          </p:cNvPr>
          <p:cNvCxnSpPr/>
          <p:nvPr/>
        </p:nvCxnSpPr>
        <p:spPr>
          <a:xfrm>
            <a:off x="6071609" y="335079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12A0EC3-C6F5-7671-F68B-CC61BDC210CF}"/>
              </a:ext>
            </a:extLst>
          </p:cNvPr>
          <p:cNvCxnSpPr/>
          <p:nvPr/>
        </p:nvCxnSpPr>
        <p:spPr>
          <a:xfrm>
            <a:off x="6224009" y="336430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C900B9CF-2769-7DD1-C03F-74DF048F7569}"/>
              </a:ext>
            </a:extLst>
          </p:cNvPr>
          <p:cNvCxnSpPr/>
          <p:nvPr/>
        </p:nvCxnSpPr>
        <p:spPr>
          <a:xfrm>
            <a:off x="6376409" y="335465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47B1565F-D987-3BC0-57D0-CAE90CA15638}"/>
              </a:ext>
            </a:extLst>
          </p:cNvPr>
          <p:cNvCxnSpPr/>
          <p:nvPr/>
        </p:nvCxnSpPr>
        <p:spPr>
          <a:xfrm>
            <a:off x="6528809" y="337973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3C6D2F1-745F-B9CD-C4F6-7A51C181E1B3}"/>
              </a:ext>
            </a:extLst>
          </p:cNvPr>
          <p:cNvCxnSpPr/>
          <p:nvPr/>
        </p:nvCxnSpPr>
        <p:spPr>
          <a:xfrm>
            <a:off x="6681209" y="337008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17F4CC52-88F8-06DB-AA47-5B999EDE64AC}"/>
              </a:ext>
            </a:extLst>
          </p:cNvPr>
          <p:cNvCxnSpPr/>
          <p:nvPr/>
        </p:nvCxnSpPr>
        <p:spPr>
          <a:xfrm>
            <a:off x="6833609" y="337201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5449515B-697F-B329-2A97-E3A015BA73CE}"/>
              </a:ext>
            </a:extLst>
          </p:cNvPr>
          <p:cNvCxnSpPr/>
          <p:nvPr/>
        </p:nvCxnSpPr>
        <p:spPr>
          <a:xfrm>
            <a:off x="6986009" y="337394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6BA25C1-5FB8-4FA1-5347-037357FFBC24}"/>
              </a:ext>
            </a:extLst>
          </p:cNvPr>
          <p:cNvCxnSpPr/>
          <p:nvPr/>
        </p:nvCxnSpPr>
        <p:spPr>
          <a:xfrm>
            <a:off x="7138409" y="337587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86D96527-6A21-21DD-5752-3143A9F33295}"/>
              </a:ext>
            </a:extLst>
          </p:cNvPr>
          <p:cNvCxnSpPr/>
          <p:nvPr/>
        </p:nvCxnSpPr>
        <p:spPr>
          <a:xfrm>
            <a:off x="7290809" y="336622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45B6EE68-A557-42E0-75A5-89507DFB4B5C}"/>
              </a:ext>
            </a:extLst>
          </p:cNvPr>
          <p:cNvCxnSpPr/>
          <p:nvPr/>
        </p:nvCxnSpPr>
        <p:spPr>
          <a:xfrm>
            <a:off x="7443209" y="336815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98A5BAE4-8B13-6A38-61B1-567A6A61B09D}"/>
              </a:ext>
            </a:extLst>
          </p:cNvPr>
          <p:cNvCxnSpPr/>
          <p:nvPr/>
        </p:nvCxnSpPr>
        <p:spPr>
          <a:xfrm>
            <a:off x="7595609" y="335851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8B4D836-B130-A44F-6483-9578F9C0E87C}"/>
              </a:ext>
            </a:extLst>
          </p:cNvPr>
          <p:cNvCxnSpPr/>
          <p:nvPr/>
        </p:nvCxnSpPr>
        <p:spPr>
          <a:xfrm>
            <a:off x="7748009" y="334886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045D91A0-68C1-6799-0F7A-00FC3066392C}"/>
              </a:ext>
            </a:extLst>
          </p:cNvPr>
          <p:cNvCxnSpPr/>
          <p:nvPr/>
        </p:nvCxnSpPr>
        <p:spPr>
          <a:xfrm>
            <a:off x="7900409" y="336237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FC2929A0-055F-7E88-9DDC-8620B6715004}"/>
              </a:ext>
            </a:extLst>
          </p:cNvPr>
          <p:cNvCxnSpPr/>
          <p:nvPr/>
        </p:nvCxnSpPr>
        <p:spPr>
          <a:xfrm>
            <a:off x="8052809" y="335272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13339A9-0CDF-0617-1FB2-0FEB82D40EB5}"/>
              </a:ext>
            </a:extLst>
          </p:cNvPr>
          <p:cNvCxnSpPr/>
          <p:nvPr/>
        </p:nvCxnSpPr>
        <p:spPr>
          <a:xfrm>
            <a:off x="8205209" y="330835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ED3E4ADF-BA5B-AF37-7753-941806EA6EAD}"/>
              </a:ext>
            </a:extLst>
          </p:cNvPr>
          <p:cNvCxnSpPr/>
          <p:nvPr/>
        </p:nvCxnSpPr>
        <p:spPr>
          <a:xfrm>
            <a:off x="5849760" y="389287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0B1C09AF-C4CF-8DB4-E3AE-AB6BB242E754}"/>
              </a:ext>
            </a:extLst>
          </p:cNvPr>
          <p:cNvCxnSpPr/>
          <p:nvPr/>
        </p:nvCxnSpPr>
        <p:spPr>
          <a:xfrm>
            <a:off x="6002160" y="389480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40E88711-63BE-604B-5CAB-F05173089EC2}"/>
              </a:ext>
            </a:extLst>
          </p:cNvPr>
          <p:cNvCxnSpPr/>
          <p:nvPr/>
        </p:nvCxnSpPr>
        <p:spPr>
          <a:xfrm>
            <a:off x="6154560" y="390830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E4DF843-7196-438E-830E-74102F6D9AA3}"/>
              </a:ext>
            </a:extLst>
          </p:cNvPr>
          <p:cNvCxnSpPr/>
          <p:nvPr/>
        </p:nvCxnSpPr>
        <p:spPr>
          <a:xfrm>
            <a:off x="6306960" y="389866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F6499279-6693-1368-7A78-7862A6B9D73D}"/>
              </a:ext>
            </a:extLst>
          </p:cNvPr>
          <p:cNvCxnSpPr/>
          <p:nvPr/>
        </p:nvCxnSpPr>
        <p:spPr>
          <a:xfrm>
            <a:off x="6459360" y="392374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1C2D2707-48F2-E26A-A960-23669E51DBD8}"/>
              </a:ext>
            </a:extLst>
          </p:cNvPr>
          <p:cNvCxnSpPr/>
          <p:nvPr/>
        </p:nvCxnSpPr>
        <p:spPr>
          <a:xfrm>
            <a:off x="6611760" y="391409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7FCB98E5-1280-F459-10B3-7AB64F766BCA}"/>
              </a:ext>
            </a:extLst>
          </p:cNvPr>
          <p:cNvCxnSpPr/>
          <p:nvPr/>
        </p:nvCxnSpPr>
        <p:spPr>
          <a:xfrm>
            <a:off x="6764160" y="391602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071E8993-3222-CEF6-43C7-DEFFB38886B9}"/>
              </a:ext>
            </a:extLst>
          </p:cNvPr>
          <p:cNvCxnSpPr/>
          <p:nvPr/>
        </p:nvCxnSpPr>
        <p:spPr>
          <a:xfrm>
            <a:off x="6916560" y="391795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F3FF6BC3-D16F-A33A-A123-F6B11E67913E}"/>
              </a:ext>
            </a:extLst>
          </p:cNvPr>
          <p:cNvCxnSpPr/>
          <p:nvPr/>
        </p:nvCxnSpPr>
        <p:spPr>
          <a:xfrm>
            <a:off x="7068960" y="391988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1D63B615-EDF5-CB1D-76D2-7243323320FB}"/>
              </a:ext>
            </a:extLst>
          </p:cNvPr>
          <p:cNvCxnSpPr/>
          <p:nvPr/>
        </p:nvCxnSpPr>
        <p:spPr>
          <a:xfrm>
            <a:off x="7221360" y="391023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04B6241-17BE-E24D-49B8-B48356586EAF}"/>
              </a:ext>
            </a:extLst>
          </p:cNvPr>
          <p:cNvCxnSpPr/>
          <p:nvPr/>
        </p:nvCxnSpPr>
        <p:spPr>
          <a:xfrm>
            <a:off x="7373760" y="391216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7A8F59D1-B52F-73EA-581B-64FD435A3511}"/>
              </a:ext>
            </a:extLst>
          </p:cNvPr>
          <p:cNvCxnSpPr/>
          <p:nvPr/>
        </p:nvCxnSpPr>
        <p:spPr>
          <a:xfrm>
            <a:off x="7526160" y="390252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C8B43C2-DB01-E69C-2E37-69D82ED9C572}"/>
              </a:ext>
            </a:extLst>
          </p:cNvPr>
          <p:cNvCxnSpPr/>
          <p:nvPr/>
        </p:nvCxnSpPr>
        <p:spPr>
          <a:xfrm>
            <a:off x="7678560" y="389287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B8678E0F-5130-DBF4-E15C-17E56DB170D1}"/>
              </a:ext>
            </a:extLst>
          </p:cNvPr>
          <p:cNvCxnSpPr/>
          <p:nvPr/>
        </p:nvCxnSpPr>
        <p:spPr>
          <a:xfrm>
            <a:off x="7830960" y="390638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68F0A48B-E56C-A262-8E6B-1C1BDC9DAC8D}"/>
              </a:ext>
            </a:extLst>
          </p:cNvPr>
          <p:cNvCxnSpPr/>
          <p:nvPr/>
        </p:nvCxnSpPr>
        <p:spPr>
          <a:xfrm>
            <a:off x="7983360" y="389673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6E1A95C1-D833-D9C9-7619-66EA5B2FF590}"/>
              </a:ext>
            </a:extLst>
          </p:cNvPr>
          <p:cNvCxnSpPr/>
          <p:nvPr/>
        </p:nvCxnSpPr>
        <p:spPr>
          <a:xfrm>
            <a:off x="8135760" y="385236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53D3D4E8-1304-6DCA-B7A4-B797FE56D3F0}"/>
              </a:ext>
            </a:extLst>
          </p:cNvPr>
          <p:cNvCxnSpPr/>
          <p:nvPr/>
        </p:nvCxnSpPr>
        <p:spPr>
          <a:xfrm>
            <a:off x="8274660" y="391023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71333AD2-CB68-DA27-EBAA-1B242724398F}"/>
              </a:ext>
            </a:extLst>
          </p:cNvPr>
          <p:cNvCxnSpPr/>
          <p:nvPr/>
        </p:nvCxnSpPr>
        <p:spPr>
          <a:xfrm>
            <a:off x="8427060" y="390059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DC16647B-36D7-9098-5FA5-1EB2A5333C9A}"/>
              </a:ext>
            </a:extLst>
          </p:cNvPr>
          <p:cNvCxnSpPr/>
          <p:nvPr/>
        </p:nvCxnSpPr>
        <p:spPr>
          <a:xfrm>
            <a:off x="8579460" y="390251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E11FCC80-E1DE-3ABF-34CD-D0DF83D3927B}"/>
              </a:ext>
            </a:extLst>
          </p:cNvPr>
          <p:cNvCxnSpPr/>
          <p:nvPr/>
        </p:nvCxnSpPr>
        <p:spPr>
          <a:xfrm>
            <a:off x="5238234" y="392952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9E3F551-0752-2732-FCF3-EACA091DF42B}"/>
              </a:ext>
            </a:extLst>
          </p:cNvPr>
          <p:cNvCxnSpPr/>
          <p:nvPr/>
        </p:nvCxnSpPr>
        <p:spPr>
          <a:xfrm>
            <a:off x="5390634" y="394303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D8846437-213F-0A03-3541-1E2CADC15548}"/>
              </a:ext>
            </a:extLst>
          </p:cNvPr>
          <p:cNvCxnSpPr/>
          <p:nvPr/>
        </p:nvCxnSpPr>
        <p:spPr>
          <a:xfrm>
            <a:off x="5543034" y="393338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934A3C98-7944-7445-921A-5DE95DB4243E}"/>
              </a:ext>
            </a:extLst>
          </p:cNvPr>
          <p:cNvCxnSpPr/>
          <p:nvPr/>
        </p:nvCxnSpPr>
        <p:spPr>
          <a:xfrm>
            <a:off x="5695434" y="388901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AFE29929-BA1C-5F7C-79D5-A687D70A3887}"/>
              </a:ext>
            </a:extLst>
          </p:cNvPr>
          <p:cNvCxnSpPr/>
          <p:nvPr/>
        </p:nvCxnSpPr>
        <p:spPr>
          <a:xfrm>
            <a:off x="5614409" y="335658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22CC0D37-C313-3180-E5FF-FD2E35DE0D32}"/>
              </a:ext>
            </a:extLst>
          </p:cNvPr>
          <p:cNvCxnSpPr/>
          <p:nvPr/>
        </p:nvCxnSpPr>
        <p:spPr>
          <a:xfrm>
            <a:off x="5766809" y="331221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62CE485D-DEAB-936F-48A0-14BF87F8605E}"/>
              </a:ext>
            </a:extLst>
          </p:cNvPr>
          <p:cNvCxnSpPr/>
          <p:nvPr/>
        </p:nvCxnSpPr>
        <p:spPr>
          <a:xfrm>
            <a:off x="8388479" y="334114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12F443AD-C0BD-83F6-BCD2-89A4D48A93C9}"/>
              </a:ext>
            </a:extLst>
          </p:cNvPr>
          <p:cNvCxnSpPr/>
          <p:nvPr/>
        </p:nvCxnSpPr>
        <p:spPr>
          <a:xfrm>
            <a:off x="5469725" y="451984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9770D4AF-813A-C058-2A3D-9D3EFA6D4A30}"/>
              </a:ext>
            </a:extLst>
          </p:cNvPr>
          <p:cNvCxnSpPr/>
          <p:nvPr/>
        </p:nvCxnSpPr>
        <p:spPr>
          <a:xfrm>
            <a:off x="5622125" y="452176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29EF72EA-6E67-54E4-CE72-98E6A399A9FC}"/>
              </a:ext>
            </a:extLst>
          </p:cNvPr>
          <p:cNvCxnSpPr/>
          <p:nvPr/>
        </p:nvCxnSpPr>
        <p:spPr>
          <a:xfrm>
            <a:off x="5774525" y="453527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3941F6D4-3C0F-40BC-B65B-85CEDFA1443F}"/>
              </a:ext>
            </a:extLst>
          </p:cNvPr>
          <p:cNvCxnSpPr/>
          <p:nvPr/>
        </p:nvCxnSpPr>
        <p:spPr>
          <a:xfrm>
            <a:off x="5926925" y="452562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96F3716A-2BCD-3E0F-509F-5017FE090168}"/>
              </a:ext>
            </a:extLst>
          </p:cNvPr>
          <p:cNvCxnSpPr/>
          <p:nvPr/>
        </p:nvCxnSpPr>
        <p:spPr>
          <a:xfrm>
            <a:off x="6079325" y="455070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AC8EFCD1-DB3A-4593-7831-EEF537BD9D65}"/>
              </a:ext>
            </a:extLst>
          </p:cNvPr>
          <p:cNvCxnSpPr/>
          <p:nvPr/>
        </p:nvCxnSpPr>
        <p:spPr>
          <a:xfrm>
            <a:off x="6231725" y="454105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B392340B-0868-DFB0-7B79-564C429BC9C2}"/>
              </a:ext>
            </a:extLst>
          </p:cNvPr>
          <p:cNvCxnSpPr/>
          <p:nvPr/>
        </p:nvCxnSpPr>
        <p:spPr>
          <a:xfrm>
            <a:off x="6384125" y="454298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2FE97FF4-BFEE-4456-14DB-479C9388E9F6}"/>
              </a:ext>
            </a:extLst>
          </p:cNvPr>
          <p:cNvCxnSpPr/>
          <p:nvPr/>
        </p:nvCxnSpPr>
        <p:spPr>
          <a:xfrm>
            <a:off x="6536525" y="454491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1A943A45-102D-0B00-7F45-CFD4BCA9A8F0}"/>
              </a:ext>
            </a:extLst>
          </p:cNvPr>
          <p:cNvCxnSpPr/>
          <p:nvPr/>
        </p:nvCxnSpPr>
        <p:spPr>
          <a:xfrm>
            <a:off x="6688925" y="454684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33796934-1737-4A51-884B-73FD62C5E9CF}"/>
              </a:ext>
            </a:extLst>
          </p:cNvPr>
          <p:cNvCxnSpPr/>
          <p:nvPr/>
        </p:nvCxnSpPr>
        <p:spPr>
          <a:xfrm>
            <a:off x="6841325" y="453719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874E524D-688D-6AE0-2357-8F04116B14B0}"/>
              </a:ext>
            </a:extLst>
          </p:cNvPr>
          <p:cNvCxnSpPr/>
          <p:nvPr/>
        </p:nvCxnSpPr>
        <p:spPr>
          <a:xfrm>
            <a:off x="6993725" y="453912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93B5AC3A-53CE-3B35-A358-AB1BFD4E5201}"/>
              </a:ext>
            </a:extLst>
          </p:cNvPr>
          <p:cNvCxnSpPr/>
          <p:nvPr/>
        </p:nvCxnSpPr>
        <p:spPr>
          <a:xfrm>
            <a:off x="7146125" y="452948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8A17E08A-DA17-E1C6-8090-7EF4679A6DA3}"/>
              </a:ext>
            </a:extLst>
          </p:cNvPr>
          <p:cNvCxnSpPr/>
          <p:nvPr/>
        </p:nvCxnSpPr>
        <p:spPr>
          <a:xfrm>
            <a:off x="7298525" y="451983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46F39F8F-2B6B-7379-4B4D-6BA5B4EC3C17}"/>
              </a:ext>
            </a:extLst>
          </p:cNvPr>
          <p:cNvCxnSpPr/>
          <p:nvPr/>
        </p:nvCxnSpPr>
        <p:spPr>
          <a:xfrm>
            <a:off x="7450925" y="453334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AC134FFE-8CC3-3A0F-F594-614D702A1BB4}"/>
              </a:ext>
            </a:extLst>
          </p:cNvPr>
          <p:cNvCxnSpPr/>
          <p:nvPr/>
        </p:nvCxnSpPr>
        <p:spPr>
          <a:xfrm>
            <a:off x="7603325" y="452369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0A07B7B0-6BBD-A8F0-C130-614D1FED22BE}"/>
              </a:ext>
            </a:extLst>
          </p:cNvPr>
          <p:cNvCxnSpPr/>
          <p:nvPr/>
        </p:nvCxnSpPr>
        <p:spPr>
          <a:xfrm>
            <a:off x="7755725" y="447933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D16441A2-238B-85AC-ECB5-2825F93FE42E}"/>
              </a:ext>
            </a:extLst>
          </p:cNvPr>
          <p:cNvCxnSpPr/>
          <p:nvPr/>
        </p:nvCxnSpPr>
        <p:spPr>
          <a:xfrm>
            <a:off x="7894625" y="453719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B60CEF5E-FDCE-9058-78DC-36A0074B195F}"/>
              </a:ext>
            </a:extLst>
          </p:cNvPr>
          <p:cNvCxnSpPr/>
          <p:nvPr/>
        </p:nvCxnSpPr>
        <p:spPr>
          <a:xfrm>
            <a:off x="8047025" y="452755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57A113F4-6769-B147-09D8-CC576355DDC0}"/>
              </a:ext>
            </a:extLst>
          </p:cNvPr>
          <p:cNvCxnSpPr/>
          <p:nvPr/>
        </p:nvCxnSpPr>
        <p:spPr>
          <a:xfrm>
            <a:off x="8199425" y="452948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BEDF3F78-60E9-01C8-E49F-F137EB7FF02B}"/>
              </a:ext>
            </a:extLst>
          </p:cNvPr>
          <p:cNvCxnSpPr/>
          <p:nvPr/>
        </p:nvCxnSpPr>
        <p:spPr>
          <a:xfrm>
            <a:off x="8351825" y="451984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9149C56F-4169-92B9-EB7B-AFB326A08A1C}"/>
              </a:ext>
            </a:extLst>
          </p:cNvPr>
          <p:cNvCxnSpPr/>
          <p:nvPr/>
        </p:nvCxnSpPr>
        <p:spPr>
          <a:xfrm>
            <a:off x="4858199" y="455648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077E530F-CDF4-0997-5D1A-D08D53CF474B}"/>
              </a:ext>
            </a:extLst>
          </p:cNvPr>
          <p:cNvCxnSpPr/>
          <p:nvPr/>
        </p:nvCxnSpPr>
        <p:spPr>
          <a:xfrm>
            <a:off x="5010599" y="456999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14C05BAB-67C3-25A2-C061-B011347C2BAA}"/>
              </a:ext>
            </a:extLst>
          </p:cNvPr>
          <p:cNvCxnSpPr/>
          <p:nvPr/>
        </p:nvCxnSpPr>
        <p:spPr>
          <a:xfrm>
            <a:off x="5162999" y="456034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6240A21C-DBC0-FA6D-0D8D-5189ED32D91E}"/>
              </a:ext>
            </a:extLst>
          </p:cNvPr>
          <p:cNvCxnSpPr/>
          <p:nvPr/>
        </p:nvCxnSpPr>
        <p:spPr>
          <a:xfrm>
            <a:off x="5315399" y="451598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>
            <a:extLst>
              <a:ext uri="{FF2B5EF4-FFF2-40B4-BE49-F238E27FC236}">
                <a16:creationId xmlns:a16="http://schemas.microsoft.com/office/drawing/2014/main" id="{6AC89284-6FB8-C2CB-1C2E-A9D2D684F944}"/>
              </a:ext>
            </a:extLst>
          </p:cNvPr>
          <p:cNvCxnSpPr/>
          <p:nvPr/>
        </p:nvCxnSpPr>
        <p:spPr>
          <a:xfrm>
            <a:off x="8496510" y="447932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3D9DD1F7-337E-319A-A116-3B7DC016504C}"/>
              </a:ext>
            </a:extLst>
          </p:cNvPr>
          <p:cNvCxnSpPr/>
          <p:nvPr/>
        </p:nvCxnSpPr>
        <p:spPr>
          <a:xfrm>
            <a:off x="8648910" y="446968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33DD306F-EF21-FBC0-DE3B-194E5298B5E4}"/>
              </a:ext>
            </a:extLst>
          </p:cNvPr>
          <p:cNvCxnSpPr/>
          <p:nvPr/>
        </p:nvCxnSpPr>
        <p:spPr>
          <a:xfrm>
            <a:off x="8801310" y="447161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二等辺三角形 164">
            <a:extLst>
              <a:ext uri="{FF2B5EF4-FFF2-40B4-BE49-F238E27FC236}">
                <a16:creationId xmlns:a16="http://schemas.microsoft.com/office/drawing/2014/main" id="{FA11D06D-29B7-49D5-B9D2-8BF96311EC83}"/>
              </a:ext>
            </a:extLst>
          </p:cNvPr>
          <p:cNvSpPr/>
          <p:nvPr/>
        </p:nvSpPr>
        <p:spPr>
          <a:xfrm>
            <a:off x="1962731" y="4595152"/>
            <a:ext cx="6294461" cy="960208"/>
          </a:xfrm>
          <a:prstGeom prst="triangle">
            <a:avLst>
              <a:gd name="adj" fmla="val 100000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A937C58E-3346-DC89-5600-4DE08E3C94C0}"/>
              </a:ext>
            </a:extLst>
          </p:cNvPr>
          <p:cNvSpPr txBox="1"/>
          <p:nvPr/>
        </p:nvSpPr>
        <p:spPr>
          <a:xfrm>
            <a:off x="5115883" y="5053411"/>
            <a:ext cx="22380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 discrete </a:t>
            </a:r>
            <a:r>
              <a:rPr lang="en-US" altLang="ja-JP" sz="2800" b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EE8C3181-432A-513D-02CF-FD142F646DAD}"/>
              </a:ext>
            </a:extLst>
          </p:cNvPr>
          <p:cNvSpPr txBox="1"/>
          <p:nvPr/>
        </p:nvSpPr>
        <p:spPr>
          <a:xfrm>
            <a:off x="3828214" y="505139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ja-JP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6EA2406C-2796-1416-02C8-F009E6DF5ADC}"/>
              </a:ext>
            </a:extLst>
          </p:cNvPr>
          <p:cNvSpPr txBox="1"/>
          <p:nvPr/>
        </p:nvSpPr>
        <p:spPr>
          <a:xfrm>
            <a:off x="9095430" y="4068791"/>
            <a:ext cx="2658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observed </a:t>
            </a:r>
          </a:p>
          <a:p>
            <a:r>
              <a:rPr kumimoji="1" lang="en-US" altLang="ja-JP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are </a:t>
            </a:r>
          </a:p>
          <a:p>
            <a:r>
              <a:rPr lang="en-US" altLang="ja-JP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irrelevant to </a:t>
            </a:r>
          </a:p>
          <a:p>
            <a:r>
              <a:rPr lang="en-US" altLang="ja-JP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  <a:endParaRPr kumimoji="1" lang="ja-JP" alt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19F90C3-9A3F-A826-8E56-97163004FCD3}"/>
              </a:ext>
            </a:extLst>
          </p:cNvPr>
          <p:cNvCxnSpPr/>
          <p:nvPr/>
        </p:nvCxnSpPr>
        <p:spPr>
          <a:xfrm>
            <a:off x="1550938" y="5636210"/>
            <a:ext cx="75930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楕円 4">
            <a:extLst>
              <a:ext uri="{FF2B5EF4-FFF2-40B4-BE49-F238E27FC236}">
                <a16:creationId xmlns:a16="http://schemas.microsoft.com/office/drawing/2014/main" id="{59A81BC0-6F72-3C9B-7A08-D8451A8AC1A7}"/>
              </a:ext>
            </a:extLst>
          </p:cNvPr>
          <p:cNvSpPr/>
          <p:nvPr/>
        </p:nvSpPr>
        <p:spPr>
          <a:xfrm>
            <a:off x="3916301" y="5523058"/>
            <a:ext cx="138896" cy="1388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E04B5D3-0BFA-8BAE-36E7-C3F5134470DF}"/>
              </a:ext>
            </a:extLst>
          </p:cNvPr>
          <p:cNvCxnSpPr/>
          <p:nvPr/>
        </p:nvCxnSpPr>
        <p:spPr>
          <a:xfrm flipV="1">
            <a:off x="1533439" y="729812"/>
            <a:ext cx="0" cy="49063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57FD5-F261-AD66-AC7C-76025AF4F266}"/>
              </a:ext>
            </a:extLst>
          </p:cNvPr>
          <p:cNvSpPr txBox="1"/>
          <p:nvPr/>
        </p:nvSpPr>
        <p:spPr>
          <a:xfrm>
            <a:off x="2781026" y="1838642"/>
            <a:ext cx="99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6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7">
            <a:extLst>
              <a:ext uri="{FF2B5EF4-FFF2-40B4-BE49-F238E27FC236}">
                <a16:creationId xmlns:a16="http://schemas.microsoft.com/office/drawing/2014/main" id="{204A2329-1BC6-5E01-1261-E820BD9A1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5838" y="23388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Photoreaction vs Heavy-ion reaction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7D40286-05BE-20C3-3037-5893776D5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740" y="1965229"/>
            <a:ext cx="3284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/>
              <a:t>A: heavy-ion</a:t>
            </a:r>
            <a:r>
              <a:rPr lang="zh-CN" altLang="en-US" sz="2800" dirty="0"/>
              <a:t> </a:t>
            </a:r>
            <a:r>
              <a:rPr lang="en-US" altLang="zh-CN" sz="2800" dirty="0"/>
              <a:t>reaction</a:t>
            </a:r>
            <a:endParaRPr lang="ja-JP" altLang="en-US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BABB41-1DBC-E339-8866-631876A6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80" y="2621940"/>
            <a:ext cx="4276040" cy="403925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FE4DB3-66B3-0423-02D9-2D36DECBFB1D}"/>
              </a:ext>
            </a:extLst>
          </p:cNvPr>
          <p:cNvSpPr txBox="1"/>
          <p:nvPr/>
        </p:nvSpPr>
        <p:spPr>
          <a:xfrm>
            <a:off x="7105946" y="2547083"/>
            <a:ext cx="4629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J transfer is emphasized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degeneracy 2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CAE69819-C938-8254-C811-D8071776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173" y="2547083"/>
            <a:ext cx="2042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E1 excitation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Symbol" panose="05050102010706020507" pitchFamily="18" charset="2"/>
              </a:rPr>
              <a:t>D</a:t>
            </a:r>
            <a:r>
              <a:rPr lang="en-US" altLang="ja-JP" sz="2800" dirty="0"/>
              <a:t>J=1</a:t>
            </a:r>
            <a:endParaRPr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E90CC8-4A97-A985-6BA4-679941AF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270" y="1977697"/>
            <a:ext cx="2633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B: photoreaction</a:t>
            </a:r>
            <a:endParaRPr lang="ja-JP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6">
            <a:extLst>
              <a:ext uri="{FF2B5EF4-FFF2-40B4-BE49-F238E27FC236}">
                <a16:creationId xmlns:a16="http://schemas.microsoft.com/office/drawing/2014/main" id="{BB6C9C06-8C38-E89B-E796-CD90775A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52" y="1078316"/>
            <a:ext cx="6610495" cy="52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6594FA-9E6A-33DF-85B5-618C14E14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060" y="1264023"/>
            <a:ext cx="205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9/2-, 7/2-, 5/2-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60F0A5-485A-17A8-9FE8-6D9ADDD7E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666" y="2747092"/>
            <a:ext cx="51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E1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072ECF-57D7-ADBA-EEC8-ECD24C29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400" y="6021730"/>
            <a:ext cx="2058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181Ta 7/2+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96E31E-F5DF-63D0-104B-4D2C2943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657" y="1521748"/>
            <a:ext cx="1636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5-, 4-, 3-, 2-</a:t>
            </a:r>
            <a:endParaRPr lang="ja-JP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E1FBF2D-BF46-F44A-ED86-C0C51D0F3612}"/>
              </a:ext>
            </a:extLst>
          </p:cNvPr>
          <p:cNvSpPr/>
          <p:nvPr/>
        </p:nvSpPr>
        <p:spPr>
          <a:xfrm>
            <a:off x="6817659" y="2164976"/>
            <a:ext cx="1075765" cy="58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956334F-705F-A20B-374D-49517C1F4289}"/>
              </a:ext>
            </a:extLst>
          </p:cNvPr>
          <p:cNvSpPr/>
          <p:nvPr/>
        </p:nvSpPr>
        <p:spPr>
          <a:xfrm>
            <a:off x="6474666" y="2747091"/>
            <a:ext cx="2660240" cy="43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996FE67-6053-EF9A-2F8F-94A6CEE3D785}"/>
              </a:ext>
            </a:extLst>
          </p:cNvPr>
          <p:cNvCxnSpPr>
            <a:cxnSpLocks/>
          </p:cNvCxnSpPr>
          <p:nvPr/>
        </p:nvCxnSpPr>
        <p:spPr>
          <a:xfrm>
            <a:off x="8078590" y="1882588"/>
            <a:ext cx="0" cy="396688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35B80F-55FC-C2B0-9364-03E2AE7C06BD}"/>
              </a:ext>
            </a:extLst>
          </p:cNvPr>
          <p:cNvSpPr txBox="1"/>
          <p:nvPr/>
        </p:nvSpPr>
        <p:spPr>
          <a:xfrm>
            <a:off x="8159561" y="3209957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E1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photoexcitation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2BBB94-DCB3-9A46-5D79-B38850074662}"/>
              </a:ext>
            </a:extLst>
          </p:cNvPr>
          <p:cNvSpPr txBox="1"/>
          <p:nvPr/>
        </p:nvSpPr>
        <p:spPr>
          <a:xfrm>
            <a:off x="814656" y="216077"/>
            <a:ext cx="7853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chase the </a:t>
            </a: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p-process nucleosynthesis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DE969C-E888-5A30-6C6B-8A6B2BDA2E98}"/>
              </a:ext>
            </a:extLst>
          </p:cNvPr>
          <p:cNvSpPr txBox="1"/>
          <p:nvPr/>
        </p:nvSpPr>
        <p:spPr>
          <a:xfrm>
            <a:off x="5269966" y="11430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-wave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4DDCC0-59D5-3B87-C2AB-8415069A6E96}"/>
              </a:ext>
            </a:extLst>
          </p:cNvPr>
          <p:cNvSpPr txBox="1"/>
          <p:nvPr/>
        </p:nvSpPr>
        <p:spPr>
          <a:xfrm>
            <a:off x="8394721" y="509301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</a:t>
            </a:r>
            <a:r>
              <a:rPr kumimoji="1" lang="en-US" altLang="ja-JP" b="1" baseline="-25000" dirty="0"/>
              <a:t>n</a:t>
            </a:r>
            <a:r>
              <a:rPr kumimoji="1" lang="en-US" altLang="ja-JP" b="1" dirty="0"/>
              <a:t>=7576 keV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7B6D4C-DF06-5E9D-2EFE-72AF19E928A5}"/>
              </a:ext>
            </a:extLst>
          </p:cNvPr>
          <p:cNvSpPr txBox="1"/>
          <p:nvPr/>
        </p:nvSpPr>
        <p:spPr>
          <a:xfrm>
            <a:off x="522873" y="1237129"/>
            <a:ext cx="2632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Ta(</a:t>
            </a:r>
            <a:r>
              <a:rPr kumimoji="1" lang="en-US" altLang="ja-JP" sz="3200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8050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968</Words>
  <Application>Microsoft Macintosh PowerPoint</Application>
  <PresentationFormat>Widescreen</PresentationFormat>
  <Paragraphs>246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游ゴシック</vt:lpstr>
      <vt:lpstr>游ゴシック Light</vt:lpstr>
      <vt:lpstr>Arial</vt:lpstr>
      <vt:lpstr>Cambria Math</vt:lpstr>
      <vt:lpstr>Symbol</vt:lpstr>
      <vt:lpstr>Times New Roman</vt:lpstr>
      <vt:lpstr>Office テーマ</vt:lpstr>
      <vt:lpstr>KGPlot</vt:lpstr>
      <vt:lpstr>A new-type of g-ray spectroscopy in search of  mediating states in 180Ta</vt:lpstr>
      <vt:lpstr>PowerPoint Presentation</vt:lpstr>
      <vt:lpstr>PowerPoint Presentation</vt:lpstr>
      <vt:lpstr>Search for mediating states in g-ray spectroscopy </vt:lpstr>
      <vt:lpstr>Photodestruction experiment of 180Tam with bremsstrahlung</vt:lpstr>
      <vt:lpstr>g-spectroscopic interpretation of the photodestruction data</vt:lpstr>
      <vt:lpstr>PowerPoint Presentation</vt:lpstr>
      <vt:lpstr>Photoreaction vs Heavy-ion reaction</vt:lpstr>
      <vt:lpstr>PowerPoint Presentation</vt:lpstr>
      <vt:lpstr>PowerPoint Presentation</vt:lpstr>
      <vt:lpstr>PowerPoint Presentation</vt:lpstr>
      <vt:lpstr>PowerPoint Presentation</vt:lpstr>
      <vt:lpstr>We perform n-g1-g2 triple coincidence measurements by chasing the p-process.</vt:lpstr>
      <vt:lpstr>PowerPoint Presentation</vt:lpstr>
      <vt:lpstr>PowerPoint Presentation</vt:lpstr>
      <vt:lpstr>PowerPoint Presentation</vt:lpstr>
      <vt:lpstr>Upgraded p-process chaser detector Type-I</vt:lpstr>
      <vt:lpstr>Timeline</vt:lpstr>
      <vt:lpstr>Summary</vt:lpstr>
      <vt:lpstr>180Tags → 180Hf : Electron Capture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yellsub417@gmail.com</dc:creator>
  <cp:lastModifiedBy>钟晨</cp:lastModifiedBy>
  <cp:revision>95</cp:revision>
  <cp:lastPrinted>2024-09-09T03:14:39Z</cp:lastPrinted>
  <dcterms:created xsi:type="dcterms:W3CDTF">2024-09-04T01:51:52Z</dcterms:created>
  <dcterms:modified xsi:type="dcterms:W3CDTF">2025-08-09T01:42:49Z</dcterms:modified>
</cp:coreProperties>
</file>