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4071600" cy="20104100"/>
  <p:notesSz cx="14071600" cy="20104100"/>
  <p:custDataLst>
    <p:tags r:id="rId4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18" userDrawn="1">
          <p15:clr>
            <a:srgbClr val="A4A3A4"/>
          </p15:clr>
        </p15:guide>
        <p15:guide id="2" pos="2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6" autoAdjust="0"/>
    <p:restoredTop sz="94660"/>
  </p:normalViewPr>
  <p:slideViewPr>
    <p:cSldViewPr showGuides="1">
      <p:cViewPr>
        <p:scale>
          <a:sx n="150" d="100"/>
          <a:sy n="150" d="100"/>
        </p:scale>
        <p:origin x="44" y="-2412"/>
      </p:cViewPr>
      <p:guideLst>
        <p:guide orient="horz" pos="2918"/>
        <p:guide pos="2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097588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7970838" y="0"/>
            <a:ext cx="6097587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1251-8D9E-46FB-B323-2354D1DB6EC9}" type="datetimeFigureOut">
              <a:rPr lang="zh-CN" altLang="en-US" smtClean="0"/>
              <a:t>2026/5/19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660900" y="2513013"/>
            <a:ext cx="47498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06525" y="9675813"/>
            <a:ext cx="112585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097588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7970838" y="19096038"/>
            <a:ext cx="6097587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99A0-655F-498E-812C-FB297ADC00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98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099A0-655F-498E-812C-FB297ADC00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5846" y="6232271"/>
            <a:ext cx="1196625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1692" y="11258296"/>
            <a:ext cx="98545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897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50144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8309440"/>
            <a:ext cx="14072726" cy="17946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072726" cy="28698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897" y="804164"/>
            <a:ext cx="1267015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897" y="4623943"/>
            <a:ext cx="126701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6503" y="18696814"/>
            <a:ext cx="450494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3897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36124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image" Target="../media/image25.png"/><Relationship Id="rId21" Type="http://schemas.openxmlformats.org/officeDocument/2006/relationships/image" Target="../media/image31.png"/><Relationship Id="rId34" Type="http://schemas.openxmlformats.org/officeDocument/2006/relationships/image" Target="../media/image20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29.png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openxmlformats.org/officeDocument/2006/relationships/image" Target="../media/image5.jpe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tags" Target="../tags/tag11.xml"/><Relationship Id="rId19" Type="http://schemas.openxmlformats.org/officeDocument/2006/relationships/hyperlink" Target="mailto:ZhenshengTao@fudan.edu.cn" TargetMode="External"/><Relationship Id="rId31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Relationship Id="rId22" Type="http://schemas.openxmlformats.org/officeDocument/2006/relationships/image" Target="../media/image32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4C27B50C-D8F1-ED63-30A2-3274090E2F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38" y="15235380"/>
            <a:ext cx="4453770" cy="288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C056E4-734E-CC81-92AB-8DEB8E8A3B38}"/>
              </a:ext>
            </a:extLst>
          </p:cNvPr>
          <p:cNvGrpSpPr/>
          <p:nvPr/>
        </p:nvGrpSpPr>
        <p:grpSpPr>
          <a:xfrm>
            <a:off x="691302" y="2732473"/>
            <a:ext cx="4926435" cy="3284290"/>
            <a:chOff x="210122" y="471799"/>
            <a:chExt cx="4926435" cy="328429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FCC5330-26B8-7F58-D371-E0990CF8C10D}"/>
                </a:ext>
              </a:extLst>
            </p:cNvPr>
            <p:cNvGrpSpPr/>
            <p:nvPr/>
          </p:nvGrpSpPr>
          <p:grpSpPr>
            <a:xfrm>
              <a:off x="210122" y="471799"/>
              <a:ext cx="4926435" cy="3284290"/>
              <a:chOff x="210122" y="471799"/>
              <a:chExt cx="4926435" cy="3284290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9BB0130-5971-7083-D00B-7C1533043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2" y="471799"/>
                <a:ext cx="4926435" cy="3284290"/>
              </a:xfrm>
              <a:prstGeom prst="rect">
                <a:avLst/>
              </a:prstGeom>
            </p:spPr>
          </p:pic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F0079C0A-F501-457B-6824-06C31BA572D2}"/>
                  </a:ext>
                </a:extLst>
              </p:cNvPr>
              <p:cNvCxnSpPr/>
              <p:nvPr/>
            </p:nvCxnSpPr>
            <p:spPr>
              <a:xfrm flipH="1">
                <a:off x="3263417" y="1660843"/>
                <a:ext cx="222308" cy="15519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7946C52D-5885-2ECB-5B8E-527389142645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flipH="1">
                <a:off x="2712720" y="1623025"/>
                <a:ext cx="746262" cy="30156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3BB0B2F-F881-4838-6142-690035FA82BD}"/>
                </a:ext>
              </a:extLst>
            </p:cNvPr>
            <p:cNvSpPr txBox="1"/>
            <p:nvPr/>
          </p:nvSpPr>
          <p:spPr>
            <a:xfrm>
              <a:off x="3458982" y="1484525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bject 2 1"/>
          <p:cNvSpPr txBox="1"/>
          <p:nvPr/>
        </p:nvSpPr>
        <p:spPr>
          <a:xfrm>
            <a:off x="464185" y="72562"/>
            <a:ext cx="1375283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Floquet Theory for Multi-pass Cell</a:t>
            </a:r>
            <a:endParaRPr lang="en-US" altLang="zh-CN" sz="3200" b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1825" y="148979"/>
            <a:ext cx="1934210" cy="1924050"/>
            <a:chOff x="127663" y="341286"/>
            <a:chExt cx="1934210" cy="1924050"/>
          </a:xfrm>
        </p:grpSpPr>
        <p:pic>
          <p:nvPicPr>
            <p:cNvPr id="4" name="object 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206" y="341286"/>
              <a:ext cx="1074072" cy="1074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153" y="2006013"/>
              <a:ext cx="1902180" cy="2587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663" y="1357484"/>
              <a:ext cx="1902180" cy="6672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2422" y="2258519"/>
            <a:ext cx="305117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u="heavy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sz="3350" b="1" u="heavy" spc="-75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50" b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Introduction</a:t>
            </a:r>
            <a:endParaRPr sz="33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910" y="2914232"/>
            <a:ext cx="6320155" cy="5915660"/>
          </a:xfrm>
          <a:custGeom>
            <a:avLst/>
            <a:gdLst/>
            <a:ahLst/>
            <a:cxnLst/>
            <a:rect l="l" t="t" r="r" b="b"/>
            <a:pathLst>
              <a:path w="6320155" h="7150100">
                <a:moveTo>
                  <a:pt x="6052329" y="12699"/>
                </a:moveTo>
                <a:lnTo>
                  <a:pt x="267822" y="12699"/>
                </a:lnTo>
                <a:lnTo>
                  <a:pt x="276617" y="0"/>
                </a:lnTo>
                <a:lnTo>
                  <a:pt x="6043534" y="0"/>
                </a:lnTo>
                <a:lnTo>
                  <a:pt x="6052329" y="12699"/>
                </a:lnTo>
                <a:close/>
              </a:path>
              <a:path w="6320155" h="7150100">
                <a:moveTo>
                  <a:pt x="307128" y="25399"/>
                </a:moveTo>
                <a:lnTo>
                  <a:pt x="233538" y="25399"/>
                </a:lnTo>
                <a:lnTo>
                  <a:pt x="241964" y="12699"/>
                </a:lnTo>
                <a:lnTo>
                  <a:pt x="315987" y="12699"/>
                </a:lnTo>
                <a:lnTo>
                  <a:pt x="307128" y="25399"/>
                </a:lnTo>
                <a:close/>
              </a:path>
              <a:path w="6320155" h="7150100">
                <a:moveTo>
                  <a:pt x="6086613" y="25399"/>
                </a:moveTo>
                <a:lnTo>
                  <a:pt x="6013023" y="25399"/>
                </a:lnTo>
                <a:lnTo>
                  <a:pt x="6004164" y="12699"/>
                </a:lnTo>
                <a:lnTo>
                  <a:pt x="6078188" y="12699"/>
                </a:lnTo>
                <a:lnTo>
                  <a:pt x="6086613" y="25399"/>
                </a:lnTo>
                <a:close/>
              </a:path>
              <a:path w="6320155" h="7150100">
                <a:moveTo>
                  <a:pt x="257184" y="38099"/>
                </a:moveTo>
                <a:lnTo>
                  <a:pt x="200849" y="38099"/>
                </a:lnTo>
                <a:lnTo>
                  <a:pt x="208863" y="25399"/>
                </a:lnTo>
                <a:lnTo>
                  <a:pt x="265553" y="25399"/>
                </a:lnTo>
                <a:lnTo>
                  <a:pt x="257184" y="38099"/>
                </a:lnTo>
                <a:close/>
              </a:path>
              <a:path w="6320155" h="7150100">
                <a:moveTo>
                  <a:pt x="6119302" y="38099"/>
                </a:moveTo>
                <a:lnTo>
                  <a:pt x="6062967" y="38099"/>
                </a:lnTo>
                <a:lnTo>
                  <a:pt x="6054598" y="25399"/>
                </a:lnTo>
                <a:lnTo>
                  <a:pt x="6111288" y="25399"/>
                </a:lnTo>
                <a:lnTo>
                  <a:pt x="6119302" y="38099"/>
                </a:lnTo>
                <a:close/>
              </a:path>
              <a:path w="6320155" h="7150100">
                <a:moveTo>
                  <a:pt x="225630" y="50799"/>
                </a:moveTo>
                <a:lnTo>
                  <a:pt x="177501" y="50799"/>
                </a:lnTo>
                <a:lnTo>
                  <a:pt x="185168" y="38099"/>
                </a:lnTo>
                <a:lnTo>
                  <a:pt x="233616" y="38099"/>
                </a:lnTo>
                <a:lnTo>
                  <a:pt x="225630" y="50799"/>
                </a:lnTo>
                <a:close/>
              </a:path>
              <a:path w="6320155" h="7150100">
                <a:moveTo>
                  <a:pt x="6142650" y="50799"/>
                </a:moveTo>
                <a:lnTo>
                  <a:pt x="6094521" y="50799"/>
                </a:lnTo>
                <a:lnTo>
                  <a:pt x="6086535" y="38099"/>
                </a:lnTo>
                <a:lnTo>
                  <a:pt x="6134984" y="38099"/>
                </a:lnTo>
                <a:lnTo>
                  <a:pt x="6142650" y="50799"/>
                </a:lnTo>
                <a:close/>
              </a:path>
              <a:path w="6320155" h="7150100">
                <a:moveTo>
                  <a:pt x="195664" y="63499"/>
                </a:moveTo>
                <a:lnTo>
                  <a:pt x="155238" y="63499"/>
                </a:lnTo>
                <a:lnTo>
                  <a:pt x="162536" y="50799"/>
                </a:lnTo>
                <a:lnTo>
                  <a:pt x="203225" y="50799"/>
                </a:lnTo>
                <a:lnTo>
                  <a:pt x="195664" y="63499"/>
                </a:lnTo>
                <a:close/>
              </a:path>
              <a:path w="6320155" h="7150100">
                <a:moveTo>
                  <a:pt x="6164913" y="63499"/>
                </a:moveTo>
                <a:lnTo>
                  <a:pt x="6124487" y="63499"/>
                </a:lnTo>
                <a:lnTo>
                  <a:pt x="6116926" y="50799"/>
                </a:lnTo>
                <a:lnTo>
                  <a:pt x="6157615" y="50799"/>
                </a:lnTo>
                <a:lnTo>
                  <a:pt x="6164913" y="63499"/>
                </a:lnTo>
                <a:close/>
              </a:path>
              <a:path w="6320155" h="7150100">
                <a:moveTo>
                  <a:pt x="174338" y="76199"/>
                </a:moveTo>
                <a:lnTo>
                  <a:pt x="141032" y="76199"/>
                </a:lnTo>
                <a:lnTo>
                  <a:pt x="148067" y="63499"/>
                </a:lnTo>
                <a:lnTo>
                  <a:pt x="181551" y="63499"/>
                </a:lnTo>
                <a:lnTo>
                  <a:pt x="174338" y="76199"/>
                </a:lnTo>
                <a:close/>
              </a:path>
              <a:path w="6320155" h="7150100">
                <a:moveTo>
                  <a:pt x="6179119" y="76199"/>
                </a:moveTo>
                <a:lnTo>
                  <a:pt x="6145814" y="76199"/>
                </a:lnTo>
                <a:lnTo>
                  <a:pt x="6138601" y="63499"/>
                </a:lnTo>
                <a:lnTo>
                  <a:pt x="6172084" y="63499"/>
                </a:lnTo>
                <a:lnTo>
                  <a:pt x="6179119" y="76199"/>
                </a:lnTo>
                <a:close/>
              </a:path>
              <a:path w="6320155" h="7150100">
                <a:moveTo>
                  <a:pt x="160713" y="88899"/>
                </a:moveTo>
                <a:lnTo>
                  <a:pt x="127372" y="88899"/>
                </a:lnTo>
                <a:lnTo>
                  <a:pt x="134138" y="76199"/>
                </a:lnTo>
                <a:lnTo>
                  <a:pt x="167671" y="76199"/>
                </a:lnTo>
                <a:lnTo>
                  <a:pt x="160713" y="88899"/>
                </a:lnTo>
                <a:close/>
              </a:path>
              <a:path w="6320155" h="7150100">
                <a:moveTo>
                  <a:pt x="6192779" y="88899"/>
                </a:moveTo>
                <a:lnTo>
                  <a:pt x="6159438" y="88899"/>
                </a:lnTo>
                <a:lnTo>
                  <a:pt x="6152480" y="76199"/>
                </a:lnTo>
                <a:lnTo>
                  <a:pt x="6186013" y="76199"/>
                </a:lnTo>
                <a:lnTo>
                  <a:pt x="6192779" y="88899"/>
                </a:lnTo>
                <a:close/>
              </a:path>
              <a:path w="6320155" h="7150100">
                <a:moveTo>
                  <a:pt x="141209" y="101599"/>
                </a:moveTo>
                <a:lnTo>
                  <a:pt x="114272" y="101599"/>
                </a:lnTo>
                <a:lnTo>
                  <a:pt x="120747" y="88899"/>
                </a:lnTo>
                <a:lnTo>
                  <a:pt x="147777" y="88899"/>
                </a:lnTo>
                <a:lnTo>
                  <a:pt x="141209" y="101599"/>
                </a:lnTo>
                <a:close/>
              </a:path>
              <a:path w="6320155" h="7150100">
                <a:moveTo>
                  <a:pt x="6205879" y="101599"/>
                </a:moveTo>
                <a:lnTo>
                  <a:pt x="6178942" y="101599"/>
                </a:lnTo>
                <a:lnTo>
                  <a:pt x="6172375" y="88899"/>
                </a:lnTo>
                <a:lnTo>
                  <a:pt x="6199404" y="88899"/>
                </a:lnTo>
                <a:lnTo>
                  <a:pt x="6205879" y="101599"/>
                </a:lnTo>
                <a:close/>
              </a:path>
              <a:path w="6320155" h="7150100">
                <a:moveTo>
                  <a:pt x="128861" y="114299"/>
                </a:moveTo>
                <a:lnTo>
                  <a:pt x="101754" y="114299"/>
                </a:lnTo>
                <a:lnTo>
                  <a:pt x="107939" y="101599"/>
                </a:lnTo>
                <a:lnTo>
                  <a:pt x="135152" y="101599"/>
                </a:lnTo>
                <a:lnTo>
                  <a:pt x="128861" y="114299"/>
                </a:lnTo>
                <a:close/>
              </a:path>
              <a:path w="6320155" h="7150100">
                <a:moveTo>
                  <a:pt x="6218397" y="114299"/>
                </a:moveTo>
                <a:lnTo>
                  <a:pt x="6191290" y="114299"/>
                </a:lnTo>
                <a:lnTo>
                  <a:pt x="6184999" y="101599"/>
                </a:lnTo>
                <a:lnTo>
                  <a:pt x="6212213" y="101599"/>
                </a:lnTo>
                <a:lnTo>
                  <a:pt x="6218397" y="114299"/>
                </a:lnTo>
                <a:close/>
              </a:path>
              <a:path w="6320155" h="7150100">
                <a:moveTo>
                  <a:pt x="117067" y="126999"/>
                </a:moveTo>
                <a:lnTo>
                  <a:pt x="89853" y="126999"/>
                </a:lnTo>
                <a:lnTo>
                  <a:pt x="95726" y="114299"/>
                </a:lnTo>
                <a:lnTo>
                  <a:pt x="123074" y="114299"/>
                </a:lnTo>
                <a:lnTo>
                  <a:pt x="117067" y="126999"/>
                </a:lnTo>
                <a:close/>
              </a:path>
              <a:path w="6320155" h="7150100">
                <a:moveTo>
                  <a:pt x="6230298" y="126999"/>
                </a:moveTo>
                <a:lnTo>
                  <a:pt x="6203085" y="126999"/>
                </a:lnTo>
                <a:lnTo>
                  <a:pt x="6197077" y="114299"/>
                </a:lnTo>
                <a:lnTo>
                  <a:pt x="6224426" y="114299"/>
                </a:lnTo>
                <a:lnTo>
                  <a:pt x="6230298" y="126999"/>
                </a:lnTo>
                <a:close/>
              </a:path>
              <a:path w="6320155" h="7150100">
                <a:moveTo>
                  <a:pt x="105846" y="139699"/>
                </a:moveTo>
                <a:lnTo>
                  <a:pt x="78576" y="139699"/>
                </a:lnTo>
                <a:lnTo>
                  <a:pt x="84129" y="126999"/>
                </a:lnTo>
                <a:lnTo>
                  <a:pt x="111556" y="126999"/>
                </a:lnTo>
                <a:lnTo>
                  <a:pt x="105846" y="139699"/>
                </a:lnTo>
                <a:close/>
              </a:path>
              <a:path w="6320155" h="7150100">
                <a:moveTo>
                  <a:pt x="6241575" y="139699"/>
                </a:moveTo>
                <a:lnTo>
                  <a:pt x="6214305" y="139699"/>
                </a:lnTo>
                <a:lnTo>
                  <a:pt x="6208595" y="126999"/>
                </a:lnTo>
                <a:lnTo>
                  <a:pt x="6236022" y="126999"/>
                </a:lnTo>
                <a:lnTo>
                  <a:pt x="6241575" y="139699"/>
                </a:lnTo>
                <a:close/>
              </a:path>
              <a:path w="6320155" h="7150100">
                <a:moveTo>
                  <a:pt x="95229" y="152399"/>
                </a:moveTo>
                <a:lnTo>
                  <a:pt x="67952" y="152399"/>
                </a:lnTo>
                <a:lnTo>
                  <a:pt x="73179" y="139699"/>
                </a:lnTo>
                <a:lnTo>
                  <a:pt x="100626" y="139699"/>
                </a:lnTo>
                <a:lnTo>
                  <a:pt x="95229" y="152399"/>
                </a:lnTo>
                <a:close/>
              </a:path>
              <a:path w="6320155" h="7150100">
                <a:moveTo>
                  <a:pt x="6252200" y="152399"/>
                </a:moveTo>
                <a:lnTo>
                  <a:pt x="6224929" y="152399"/>
                </a:lnTo>
                <a:lnTo>
                  <a:pt x="6219525" y="139699"/>
                </a:lnTo>
                <a:lnTo>
                  <a:pt x="6246972" y="139699"/>
                </a:lnTo>
                <a:lnTo>
                  <a:pt x="6252200" y="152399"/>
                </a:lnTo>
                <a:close/>
              </a:path>
              <a:path w="6320155" h="7150100">
                <a:moveTo>
                  <a:pt x="85222" y="165099"/>
                </a:moveTo>
                <a:lnTo>
                  <a:pt x="58008" y="165099"/>
                </a:lnTo>
                <a:lnTo>
                  <a:pt x="62895" y="152399"/>
                </a:lnTo>
                <a:lnTo>
                  <a:pt x="90300" y="152399"/>
                </a:lnTo>
                <a:lnTo>
                  <a:pt x="85222" y="165099"/>
                </a:lnTo>
                <a:close/>
              </a:path>
              <a:path w="6320155" h="7150100">
                <a:moveTo>
                  <a:pt x="6262143" y="165099"/>
                </a:moveTo>
                <a:lnTo>
                  <a:pt x="6234930" y="165099"/>
                </a:lnTo>
                <a:lnTo>
                  <a:pt x="6229851" y="152399"/>
                </a:lnTo>
                <a:lnTo>
                  <a:pt x="6257256" y="152399"/>
                </a:lnTo>
                <a:lnTo>
                  <a:pt x="6262143" y="165099"/>
                </a:lnTo>
                <a:close/>
              </a:path>
              <a:path w="6320155" h="7150100">
                <a:moveTo>
                  <a:pt x="67150" y="190499"/>
                </a:moveTo>
                <a:lnTo>
                  <a:pt x="44419" y="190499"/>
                </a:lnTo>
                <a:lnTo>
                  <a:pt x="48767" y="177799"/>
                </a:lnTo>
                <a:lnTo>
                  <a:pt x="53299" y="165099"/>
                </a:lnTo>
                <a:lnTo>
                  <a:pt x="80597" y="165099"/>
                </a:lnTo>
                <a:lnTo>
                  <a:pt x="75853" y="177799"/>
                </a:lnTo>
                <a:lnTo>
                  <a:pt x="71548" y="177799"/>
                </a:lnTo>
                <a:lnTo>
                  <a:pt x="67150" y="190499"/>
                </a:lnTo>
                <a:close/>
              </a:path>
              <a:path w="6320155" h="7150100">
                <a:moveTo>
                  <a:pt x="6275732" y="190499"/>
                </a:moveTo>
                <a:lnTo>
                  <a:pt x="6253001" y="190499"/>
                </a:lnTo>
                <a:lnTo>
                  <a:pt x="6248604" y="177799"/>
                </a:lnTo>
                <a:lnTo>
                  <a:pt x="6244299" y="177799"/>
                </a:lnTo>
                <a:lnTo>
                  <a:pt x="6239554" y="165099"/>
                </a:lnTo>
                <a:lnTo>
                  <a:pt x="6266852" y="165099"/>
                </a:lnTo>
                <a:lnTo>
                  <a:pt x="6271384" y="177799"/>
                </a:lnTo>
                <a:lnTo>
                  <a:pt x="6275732" y="190499"/>
                </a:lnTo>
                <a:close/>
              </a:path>
              <a:path w="6320155" h="7150100">
                <a:moveTo>
                  <a:pt x="55377" y="215899"/>
                </a:moveTo>
                <a:lnTo>
                  <a:pt x="32476" y="215899"/>
                </a:lnTo>
                <a:lnTo>
                  <a:pt x="36270" y="203199"/>
                </a:lnTo>
                <a:lnTo>
                  <a:pt x="40249" y="190499"/>
                </a:lnTo>
                <a:lnTo>
                  <a:pt x="63171" y="190499"/>
                </a:lnTo>
                <a:lnTo>
                  <a:pt x="59129" y="203199"/>
                </a:lnTo>
                <a:lnTo>
                  <a:pt x="55377" y="215899"/>
                </a:lnTo>
                <a:close/>
              </a:path>
              <a:path w="6320155" h="7150100">
                <a:moveTo>
                  <a:pt x="63051" y="203199"/>
                </a:moveTo>
                <a:lnTo>
                  <a:pt x="63171" y="190499"/>
                </a:lnTo>
                <a:lnTo>
                  <a:pt x="67278" y="190499"/>
                </a:lnTo>
                <a:lnTo>
                  <a:pt x="63051" y="203199"/>
                </a:lnTo>
                <a:close/>
              </a:path>
              <a:path w="6320155" h="7150100">
                <a:moveTo>
                  <a:pt x="6257100" y="203199"/>
                </a:moveTo>
                <a:lnTo>
                  <a:pt x="6252873" y="190499"/>
                </a:lnTo>
                <a:lnTo>
                  <a:pt x="6256980" y="190499"/>
                </a:lnTo>
                <a:lnTo>
                  <a:pt x="6257100" y="203199"/>
                </a:lnTo>
                <a:close/>
              </a:path>
              <a:path w="6320155" h="7150100">
                <a:moveTo>
                  <a:pt x="6287676" y="215899"/>
                </a:moveTo>
                <a:lnTo>
                  <a:pt x="6264774" y="215899"/>
                </a:lnTo>
                <a:lnTo>
                  <a:pt x="6260909" y="203199"/>
                </a:lnTo>
                <a:lnTo>
                  <a:pt x="6256980" y="190499"/>
                </a:lnTo>
                <a:lnTo>
                  <a:pt x="6279902" y="190499"/>
                </a:lnTo>
                <a:lnTo>
                  <a:pt x="6283881" y="203199"/>
                </a:lnTo>
                <a:lnTo>
                  <a:pt x="6287676" y="215899"/>
                </a:lnTo>
                <a:close/>
              </a:path>
              <a:path w="6320155" h="7150100">
                <a:moveTo>
                  <a:pt x="45221" y="241299"/>
                </a:moveTo>
                <a:lnTo>
                  <a:pt x="22270" y="241299"/>
                </a:lnTo>
                <a:lnTo>
                  <a:pt x="25475" y="228599"/>
                </a:lnTo>
                <a:lnTo>
                  <a:pt x="28880" y="215899"/>
                </a:lnTo>
                <a:lnTo>
                  <a:pt x="51916" y="215899"/>
                </a:lnTo>
                <a:lnTo>
                  <a:pt x="48426" y="228599"/>
                </a:lnTo>
                <a:lnTo>
                  <a:pt x="45221" y="241299"/>
                </a:lnTo>
                <a:close/>
              </a:path>
              <a:path w="6320155" h="7150100">
                <a:moveTo>
                  <a:pt x="6297882" y="241299"/>
                </a:moveTo>
                <a:lnTo>
                  <a:pt x="6274931" y="241299"/>
                </a:lnTo>
                <a:lnTo>
                  <a:pt x="6271626" y="228599"/>
                </a:lnTo>
                <a:lnTo>
                  <a:pt x="6268235" y="215899"/>
                </a:lnTo>
                <a:lnTo>
                  <a:pt x="6291272" y="215899"/>
                </a:lnTo>
                <a:lnTo>
                  <a:pt x="6294676" y="228599"/>
                </a:lnTo>
                <a:lnTo>
                  <a:pt x="6297882" y="241299"/>
                </a:lnTo>
                <a:close/>
              </a:path>
              <a:path w="6320155" h="7150100">
                <a:moveTo>
                  <a:pt x="34312" y="266699"/>
                </a:moveTo>
                <a:lnTo>
                  <a:pt x="13879" y="266699"/>
                </a:lnTo>
                <a:lnTo>
                  <a:pt x="16468" y="253999"/>
                </a:lnTo>
                <a:lnTo>
                  <a:pt x="19270" y="241299"/>
                </a:lnTo>
                <a:lnTo>
                  <a:pt x="42299" y="241299"/>
                </a:lnTo>
                <a:lnTo>
                  <a:pt x="39384" y="253999"/>
                </a:lnTo>
                <a:lnTo>
                  <a:pt x="36823" y="253999"/>
                </a:lnTo>
                <a:lnTo>
                  <a:pt x="34312" y="266699"/>
                </a:lnTo>
                <a:close/>
              </a:path>
              <a:path w="6320155" h="7150100">
                <a:moveTo>
                  <a:pt x="6306272" y="266699"/>
                </a:moveTo>
                <a:lnTo>
                  <a:pt x="6285839" y="266699"/>
                </a:lnTo>
                <a:lnTo>
                  <a:pt x="6283328" y="253999"/>
                </a:lnTo>
                <a:lnTo>
                  <a:pt x="6280768" y="253999"/>
                </a:lnTo>
                <a:lnTo>
                  <a:pt x="6277853" y="241299"/>
                </a:lnTo>
                <a:lnTo>
                  <a:pt x="6300882" y="241299"/>
                </a:lnTo>
                <a:lnTo>
                  <a:pt x="6303683" y="253999"/>
                </a:lnTo>
                <a:lnTo>
                  <a:pt x="6306272" y="266699"/>
                </a:lnTo>
                <a:close/>
              </a:path>
              <a:path w="6320155" h="7150100">
                <a:moveTo>
                  <a:pt x="28199" y="292099"/>
                </a:moveTo>
                <a:lnTo>
                  <a:pt x="7376" y="292099"/>
                </a:lnTo>
                <a:lnTo>
                  <a:pt x="9326" y="279399"/>
                </a:lnTo>
                <a:lnTo>
                  <a:pt x="11496" y="266699"/>
                </a:lnTo>
                <a:lnTo>
                  <a:pt x="34383" y="266699"/>
                </a:lnTo>
                <a:lnTo>
                  <a:pt x="32071" y="279399"/>
                </a:lnTo>
                <a:lnTo>
                  <a:pt x="30093" y="279399"/>
                </a:lnTo>
                <a:lnTo>
                  <a:pt x="28199" y="292099"/>
                </a:lnTo>
                <a:close/>
              </a:path>
              <a:path w="6320155" h="7150100">
                <a:moveTo>
                  <a:pt x="6312776" y="292099"/>
                </a:moveTo>
                <a:lnTo>
                  <a:pt x="6291952" y="292099"/>
                </a:lnTo>
                <a:lnTo>
                  <a:pt x="6290059" y="279399"/>
                </a:lnTo>
                <a:lnTo>
                  <a:pt x="6288080" y="279399"/>
                </a:lnTo>
                <a:lnTo>
                  <a:pt x="6285768" y="266699"/>
                </a:lnTo>
                <a:lnTo>
                  <a:pt x="6308655" y="266699"/>
                </a:lnTo>
                <a:lnTo>
                  <a:pt x="6310825" y="279399"/>
                </a:lnTo>
                <a:lnTo>
                  <a:pt x="6312776" y="292099"/>
                </a:lnTo>
                <a:close/>
              </a:path>
              <a:path w="6320155" h="7150100">
                <a:moveTo>
                  <a:pt x="22943" y="330199"/>
                </a:moveTo>
                <a:lnTo>
                  <a:pt x="1787" y="330199"/>
                </a:lnTo>
                <a:lnTo>
                  <a:pt x="2844" y="317499"/>
                </a:lnTo>
                <a:lnTo>
                  <a:pt x="4134" y="304799"/>
                </a:lnTo>
                <a:lnTo>
                  <a:pt x="5645" y="292099"/>
                </a:lnTo>
                <a:lnTo>
                  <a:pt x="28249" y="292099"/>
                </a:lnTo>
                <a:lnTo>
                  <a:pt x="26568" y="304799"/>
                </a:lnTo>
                <a:lnTo>
                  <a:pt x="25185" y="304799"/>
                </a:lnTo>
                <a:lnTo>
                  <a:pt x="23936" y="317499"/>
                </a:lnTo>
                <a:lnTo>
                  <a:pt x="22943" y="330199"/>
                </a:lnTo>
                <a:close/>
              </a:path>
              <a:path w="6320155" h="7150100">
                <a:moveTo>
                  <a:pt x="6318364" y="330199"/>
                </a:moveTo>
                <a:lnTo>
                  <a:pt x="6297208" y="330199"/>
                </a:lnTo>
                <a:lnTo>
                  <a:pt x="6296179" y="317499"/>
                </a:lnTo>
                <a:lnTo>
                  <a:pt x="6294967" y="304799"/>
                </a:lnTo>
                <a:lnTo>
                  <a:pt x="6293584" y="304799"/>
                </a:lnTo>
                <a:lnTo>
                  <a:pt x="6291903" y="292099"/>
                </a:lnTo>
                <a:lnTo>
                  <a:pt x="6314506" y="292099"/>
                </a:lnTo>
                <a:lnTo>
                  <a:pt x="6316017" y="304799"/>
                </a:lnTo>
                <a:lnTo>
                  <a:pt x="6317308" y="317499"/>
                </a:lnTo>
                <a:lnTo>
                  <a:pt x="6318364" y="330199"/>
                </a:lnTo>
                <a:close/>
              </a:path>
              <a:path w="6320155" h="7150100">
                <a:moveTo>
                  <a:pt x="21617" y="6794499"/>
                </a:moveTo>
                <a:lnTo>
                  <a:pt x="0" y="6794499"/>
                </a:lnTo>
                <a:lnTo>
                  <a:pt x="0" y="355599"/>
                </a:lnTo>
                <a:lnTo>
                  <a:pt x="361" y="342899"/>
                </a:lnTo>
                <a:lnTo>
                  <a:pt x="957" y="330199"/>
                </a:lnTo>
                <a:lnTo>
                  <a:pt x="22185" y="330199"/>
                </a:lnTo>
                <a:lnTo>
                  <a:pt x="21603" y="342899"/>
                </a:lnTo>
                <a:lnTo>
                  <a:pt x="21270" y="355599"/>
                </a:lnTo>
                <a:lnTo>
                  <a:pt x="21163" y="368299"/>
                </a:lnTo>
                <a:lnTo>
                  <a:pt x="21270" y="6781799"/>
                </a:lnTo>
                <a:lnTo>
                  <a:pt x="21617" y="6794499"/>
                </a:lnTo>
                <a:close/>
              </a:path>
              <a:path w="6320155" h="7150100">
                <a:moveTo>
                  <a:pt x="6320152" y="6794499"/>
                </a:moveTo>
                <a:lnTo>
                  <a:pt x="6298534" y="6794499"/>
                </a:lnTo>
                <a:lnTo>
                  <a:pt x="6298882" y="6781799"/>
                </a:lnTo>
                <a:lnTo>
                  <a:pt x="6298988" y="368299"/>
                </a:lnTo>
                <a:lnTo>
                  <a:pt x="6298875" y="355599"/>
                </a:lnTo>
                <a:lnTo>
                  <a:pt x="6298534" y="342899"/>
                </a:lnTo>
                <a:lnTo>
                  <a:pt x="6297967" y="330199"/>
                </a:lnTo>
                <a:lnTo>
                  <a:pt x="6319194" y="330199"/>
                </a:lnTo>
                <a:lnTo>
                  <a:pt x="6319790" y="342899"/>
                </a:lnTo>
                <a:lnTo>
                  <a:pt x="6320152" y="355599"/>
                </a:lnTo>
                <a:lnTo>
                  <a:pt x="6320152" y="6794499"/>
                </a:lnTo>
                <a:close/>
              </a:path>
              <a:path w="6320155" h="7150100">
                <a:moveTo>
                  <a:pt x="22965" y="6819899"/>
                </a:moveTo>
                <a:lnTo>
                  <a:pt x="1787" y="6819899"/>
                </a:lnTo>
                <a:lnTo>
                  <a:pt x="957" y="6807199"/>
                </a:lnTo>
                <a:lnTo>
                  <a:pt x="361" y="6794499"/>
                </a:lnTo>
                <a:lnTo>
                  <a:pt x="21603" y="6794499"/>
                </a:lnTo>
                <a:lnTo>
                  <a:pt x="22185" y="6807199"/>
                </a:lnTo>
                <a:lnTo>
                  <a:pt x="22965" y="6819899"/>
                </a:lnTo>
                <a:close/>
              </a:path>
              <a:path w="6320155" h="7150100">
                <a:moveTo>
                  <a:pt x="6318364" y="6819899"/>
                </a:moveTo>
                <a:lnTo>
                  <a:pt x="6297179" y="6819899"/>
                </a:lnTo>
                <a:lnTo>
                  <a:pt x="6297988" y="6807199"/>
                </a:lnTo>
                <a:lnTo>
                  <a:pt x="6298548" y="6794499"/>
                </a:lnTo>
                <a:lnTo>
                  <a:pt x="6319790" y="6794499"/>
                </a:lnTo>
                <a:lnTo>
                  <a:pt x="6319194" y="6807199"/>
                </a:lnTo>
                <a:lnTo>
                  <a:pt x="6318364" y="6819899"/>
                </a:lnTo>
                <a:close/>
              </a:path>
              <a:path w="6320155" h="7150100">
                <a:moveTo>
                  <a:pt x="30093" y="6857999"/>
                </a:moveTo>
                <a:lnTo>
                  <a:pt x="7376" y="6857999"/>
                </a:lnTo>
                <a:lnTo>
                  <a:pt x="5645" y="6845299"/>
                </a:lnTo>
                <a:lnTo>
                  <a:pt x="4134" y="6832599"/>
                </a:lnTo>
                <a:lnTo>
                  <a:pt x="2844" y="6819899"/>
                </a:lnTo>
                <a:lnTo>
                  <a:pt x="23936" y="6819899"/>
                </a:lnTo>
                <a:lnTo>
                  <a:pt x="25185" y="6832599"/>
                </a:lnTo>
                <a:lnTo>
                  <a:pt x="26610" y="6845299"/>
                </a:lnTo>
                <a:lnTo>
                  <a:pt x="28199" y="6845299"/>
                </a:lnTo>
                <a:lnTo>
                  <a:pt x="30093" y="6857999"/>
                </a:lnTo>
                <a:close/>
              </a:path>
              <a:path w="6320155" h="7150100">
                <a:moveTo>
                  <a:pt x="6312776" y="6857999"/>
                </a:moveTo>
                <a:lnTo>
                  <a:pt x="6290059" y="6857999"/>
                </a:lnTo>
                <a:lnTo>
                  <a:pt x="6291952" y="6845299"/>
                </a:lnTo>
                <a:lnTo>
                  <a:pt x="6293541" y="6845299"/>
                </a:lnTo>
                <a:lnTo>
                  <a:pt x="6295009" y="6832599"/>
                </a:lnTo>
                <a:lnTo>
                  <a:pt x="6296215" y="6819899"/>
                </a:lnTo>
                <a:lnTo>
                  <a:pt x="6317308" y="6819899"/>
                </a:lnTo>
                <a:lnTo>
                  <a:pt x="6316017" y="6832599"/>
                </a:lnTo>
                <a:lnTo>
                  <a:pt x="6314506" y="6845299"/>
                </a:lnTo>
                <a:lnTo>
                  <a:pt x="6312776" y="6857999"/>
                </a:lnTo>
                <a:close/>
              </a:path>
              <a:path w="6320155" h="7150100">
                <a:moveTo>
                  <a:pt x="36823" y="6883399"/>
                </a:moveTo>
                <a:lnTo>
                  <a:pt x="13879" y="6883399"/>
                </a:lnTo>
                <a:lnTo>
                  <a:pt x="11496" y="6870699"/>
                </a:lnTo>
                <a:lnTo>
                  <a:pt x="9326" y="6857999"/>
                </a:lnTo>
                <a:lnTo>
                  <a:pt x="30029" y="6857999"/>
                </a:lnTo>
                <a:lnTo>
                  <a:pt x="32135" y="6870699"/>
                </a:lnTo>
                <a:lnTo>
                  <a:pt x="34312" y="6870699"/>
                </a:lnTo>
                <a:lnTo>
                  <a:pt x="36823" y="6883399"/>
                </a:lnTo>
                <a:close/>
              </a:path>
              <a:path w="6320155" h="7150100">
                <a:moveTo>
                  <a:pt x="6306272" y="6883399"/>
                </a:moveTo>
                <a:lnTo>
                  <a:pt x="6283328" y="6883399"/>
                </a:lnTo>
                <a:lnTo>
                  <a:pt x="6285839" y="6870699"/>
                </a:lnTo>
                <a:lnTo>
                  <a:pt x="6288016" y="6870699"/>
                </a:lnTo>
                <a:lnTo>
                  <a:pt x="6290123" y="6857999"/>
                </a:lnTo>
                <a:lnTo>
                  <a:pt x="6310825" y="6857999"/>
                </a:lnTo>
                <a:lnTo>
                  <a:pt x="6308655" y="6870699"/>
                </a:lnTo>
                <a:lnTo>
                  <a:pt x="6306272" y="6883399"/>
                </a:lnTo>
                <a:close/>
              </a:path>
              <a:path w="6320155" h="7150100">
                <a:moveTo>
                  <a:pt x="45320" y="6908799"/>
                </a:moveTo>
                <a:lnTo>
                  <a:pt x="22270" y="6908799"/>
                </a:lnTo>
                <a:lnTo>
                  <a:pt x="19270" y="6896099"/>
                </a:lnTo>
                <a:lnTo>
                  <a:pt x="16468" y="6883399"/>
                </a:lnTo>
                <a:lnTo>
                  <a:pt x="36745" y="6883399"/>
                </a:lnTo>
                <a:lnTo>
                  <a:pt x="39469" y="6896099"/>
                </a:lnTo>
                <a:lnTo>
                  <a:pt x="42206" y="6896099"/>
                </a:lnTo>
                <a:lnTo>
                  <a:pt x="45320" y="6908799"/>
                </a:lnTo>
                <a:close/>
              </a:path>
              <a:path w="6320155" h="7150100">
                <a:moveTo>
                  <a:pt x="6297882" y="6908799"/>
                </a:moveTo>
                <a:lnTo>
                  <a:pt x="6274831" y="6908799"/>
                </a:lnTo>
                <a:lnTo>
                  <a:pt x="6277945" y="6896099"/>
                </a:lnTo>
                <a:lnTo>
                  <a:pt x="6280683" y="6896099"/>
                </a:lnTo>
                <a:lnTo>
                  <a:pt x="6283406" y="6883399"/>
                </a:lnTo>
                <a:lnTo>
                  <a:pt x="6303683" y="6883399"/>
                </a:lnTo>
                <a:lnTo>
                  <a:pt x="6300882" y="6896099"/>
                </a:lnTo>
                <a:lnTo>
                  <a:pt x="6297882" y="6908799"/>
                </a:lnTo>
                <a:close/>
              </a:path>
              <a:path w="6320155" h="7150100">
                <a:moveTo>
                  <a:pt x="55490" y="6934199"/>
                </a:moveTo>
                <a:lnTo>
                  <a:pt x="32476" y="6934199"/>
                </a:lnTo>
                <a:lnTo>
                  <a:pt x="28880" y="6921499"/>
                </a:lnTo>
                <a:lnTo>
                  <a:pt x="25475" y="6908799"/>
                </a:lnTo>
                <a:lnTo>
                  <a:pt x="48426" y="6908799"/>
                </a:lnTo>
                <a:lnTo>
                  <a:pt x="51916" y="6921499"/>
                </a:lnTo>
                <a:lnTo>
                  <a:pt x="55490" y="6934199"/>
                </a:lnTo>
                <a:close/>
              </a:path>
              <a:path w="6320155" h="7150100">
                <a:moveTo>
                  <a:pt x="6287676" y="6934199"/>
                </a:moveTo>
                <a:lnTo>
                  <a:pt x="6264661" y="6934199"/>
                </a:lnTo>
                <a:lnTo>
                  <a:pt x="6268342" y="6921499"/>
                </a:lnTo>
                <a:lnTo>
                  <a:pt x="6271725" y="6908799"/>
                </a:lnTo>
                <a:lnTo>
                  <a:pt x="6294676" y="6908799"/>
                </a:lnTo>
                <a:lnTo>
                  <a:pt x="6291272" y="6921499"/>
                </a:lnTo>
                <a:lnTo>
                  <a:pt x="6287676" y="6934199"/>
                </a:lnTo>
                <a:close/>
              </a:path>
              <a:path w="6320155" h="7150100">
                <a:moveTo>
                  <a:pt x="71548" y="6959599"/>
                </a:moveTo>
                <a:lnTo>
                  <a:pt x="44419" y="6959599"/>
                </a:lnTo>
                <a:lnTo>
                  <a:pt x="40249" y="6946899"/>
                </a:lnTo>
                <a:lnTo>
                  <a:pt x="36270" y="6934199"/>
                </a:lnTo>
                <a:lnTo>
                  <a:pt x="59129" y="6934199"/>
                </a:lnTo>
                <a:lnTo>
                  <a:pt x="63171" y="6946899"/>
                </a:lnTo>
                <a:lnTo>
                  <a:pt x="67150" y="6946899"/>
                </a:lnTo>
                <a:lnTo>
                  <a:pt x="71548" y="6959599"/>
                </a:lnTo>
                <a:close/>
              </a:path>
              <a:path w="6320155" h="7150100">
                <a:moveTo>
                  <a:pt x="6275732" y="6959599"/>
                </a:moveTo>
                <a:lnTo>
                  <a:pt x="6248604" y="6959599"/>
                </a:lnTo>
                <a:lnTo>
                  <a:pt x="6253001" y="6946899"/>
                </a:lnTo>
                <a:lnTo>
                  <a:pt x="6256980" y="6946899"/>
                </a:lnTo>
                <a:lnTo>
                  <a:pt x="6261022" y="6934199"/>
                </a:lnTo>
                <a:lnTo>
                  <a:pt x="6283881" y="6934199"/>
                </a:lnTo>
                <a:lnTo>
                  <a:pt x="6279902" y="6946899"/>
                </a:lnTo>
                <a:lnTo>
                  <a:pt x="6275732" y="6959599"/>
                </a:lnTo>
                <a:close/>
              </a:path>
              <a:path w="6320155" h="7150100">
                <a:moveTo>
                  <a:pt x="75994" y="6972299"/>
                </a:moveTo>
                <a:lnTo>
                  <a:pt x="53299" y="6972299"/>
                </a:lnTo>
                <a:lnTo>
                  <a:pt x="48767" y="6959599"/>
                </a:lnTo>
                <a:lnTo>
                  <a:pt x="71420" y="6959599"/>
                </a:lnTo>
                <a:lnTo>
                  <a:pt x="75994" y="6972299"/>
                </a:lnTo>
                <a:close/>
              </a:path>
              <a:path w="6320155" h="7150100">
                <a:moveTo>
                  <a:pt x="6266852" y="6972299"/>
                </a:moveTo>
                <a:lnTo>
                  <a:pt x="6244157" y="6972299"/>
                </a:lnTo>
                <a:lnTo>
                  <a:pt x="6248731" y="6959599"/>
                </a:lnTo>
                <a:lnTo>
                  <a:pt x="6271384" y="6959599"/>
                </a:lnTo>
                <a:lnTo>
                  <a:pt x="6266852" y="6972299"/>
                </a:lnTo>
                <a:close/>
              </a:path>
              <a:path w="6320155" h="7150100">
                <a:moveTo>
                  <a:pt x="95385" y="6997699"/>
                </a:moveTo>
                <a:lnTo>
                  <a:pt x="67952" y="6997699"/>
                </a:lnTo>
                <a:lnTo>
                  <a:pt x="62895" y="6984999"/>
                </a:lnTo>
                <a:lnTo>
                  <a:pt x="58008" y="6972299"/>
                </a:lnTo>
                <a:lnTo>
                  <a:pt x="80456" y="6972299"/>
                </a:lnTo>
                <a:lnTo>
                  <a:pt x="85371" y="6984999"/>
                </a:lnTo>
                <a:lnTo>
                  <a:pt x="90144" y="6984999"/>
                </a:lnTo>
                <a:lnTo>
                  <a:pt x="95385" y="6997699"/>
                </a:lnTo>
                <a:close/>
              </a:path>
              <a:path w="6320155" h="7150100">
                <a:moveTo>
                  <a:pt x="6252200" y="6997699"/>
                </a:moveTo>
                <a:lnTo>
                  <a:pt x="6224766" y="6997699"/>
                </a:lnTo>
                <a:lnTo>
                  <a:pt x="6230007" y="6984999"/>
                </a:lnTo>
                <a:lnTo>
                  <a:pt x="6234781" y="6984999"/>
                </a:lnTo>
                <a:lnTo>
                  <a:pt x="6239696" y="6972299"/>
                </a:lnTo>
                <a:lnTo>
                  <a:pt x="6262143" y="6972299"/>
                </a:lnTo>
                <a:lnTo>
                  <a:pt x="6257256" y="6984999"/>
                </a:lnTo>
                <a:lnTo>
                  <a:pt x="6252200" y="6997699"/>
                </a:lnTo>
                <a:close/>
              </a:path>
              <a:path w="6320155" h="7150100">
                <a:moveTo>
                  <a:pt x="106017" y="7010399"/>
                </a:moveTo>
                <a:lnTo>
                  <a:pt x="78576" y="7010399"/>
                </a:lnTo>
                <a:lnTo>
                  <a:pt x="73179" y="6997699"/>
                </a:lnTo>
                <a:lnTo>
                  <a:pt x="100463" y="6997699"/>
                </a:lnTo>
                <a:lnTo>
                  <a:pt x="106017" y="7010399"/>
                </a:lnTo>
                <a:close/>
              </a:path>
              <a:path w="6320155" h="7150100">
                <a:moveTo>
                  <a:pt x="6241575" y="7010399"/>
                </a:moveTo>
                <a:lnTo>
                  <a:pt x="6214135" y="7010399"/>
                </a:lnTo>
                <a:lnTo>
                  <a:pt x="6219688" y="6997699"/>
                </a:lnTo>
                <a:lnTo>
                  <a:pt x="6246972" y="6997699"/>
                </a:lnTo>
                <a:lnTo>
                  <a:pt x="6241575" y="7010399"/>
                </a:lnTo>
                <a:close/>
              </a:path>
              <a:path w="6320155" h="7150100">
                <a:moveTo>
                  <a:pt x="117244" y="7023099"/>
                </a:moveTo>
                <a:lnTo>
                  <a:pt x="89853" y="7023099"/>
                </a:lnTo>
                <a:lnTo>
                  <a:pt x="84129" y="7010399"/>
                </a:lnTo>
                <a:lnTo>
                  <a:pt x="111386" y="7010399"/>
                </a:lnTo>
                <a:lnTo>
                  <a:pt x="117244" y="7023099"/>
                </a:lnTo>
                <a:close/>
              </a:path>
              <a:path w="6320155" h="7150100">
                <a:moveTo>
                  <a:pt x="6230298" y="7023099"/>
                </a:moveTo>
                <a:lnTo>
                  <a:pt x="6202907" y="7023099"/>
                </a:lnTo>
                <a:lnTo>
                  <a:pt x="6208766" y="7010399"/>
                </a:lnTo>
                <a:lnTo>
                  <a:pt x="6236022" y="7010399"/>
                </a:lnTo>
                <a:lnTo>
                  <a:pt x="6230298" y="7023099"/>
                </a:lnTo>
                <a:close/>
              </a:path>
              <a:path w="6320155" h="7150100">
                <a:moveTo>
                  <a:pt x="129046" y="7035799"/>
                </a:moveTo>
                <a:lnTo>
                  <a:pt x="101754" y="7035799"/>
                </a:lnTo>
                <a:lnTo>
                  <a:pt x="95726" y="7023099"/>
                </a:lnTo>
                <a:lnTo>
                  <a:pt x="122896" y="7023099"/>
                </a:lnTo>
                <a:lnTo>
                  <a:pt x="129046" y="7035799"/>
                </a:lnTo>
                <a:close/>
              </a:path>
              <a:path w="6320155" h="7150100">
                <a:moveTo>
                  <a:pt x="6218397" y="7035799"/>
                </a:moveTo>
                <a:lnTo>
                  <a:pt x="6191106" y="7035799"/>
                </a:lnTo>
                <a:lnTo>
                  <a:pt x="6197255" y="7023099"/>
                </a:lnTo>
                <a:lnTo>
                  <a:pt x="6224426" y="7023099"/>
                </a:lnTo>
                <a:lnTo>
                  <a:pt x="6218397" y="7035799"/>
                </a:lnTo>
                <a:close/>
              </a:path>
              <a:path w="6320155" h="7150100">
                <a:moveTo>
                  <a:pt x="147777" y="7048499"/>
                </a:moveTo>
                <a:lnTo>
                  <a:pt x="114272" y="7048499"/>
                </a:lnTo>
                <a:lnTo>
                  <a:pt x="107939" y="7035799"/>
                </a:lnTo>
                <a:lnTo>
                  <a:pt x="141209" y="7035799"/>
                </a:lnTo>
                <a:lnTo>
                  <a:pt x="147777" y="7048499"/>
                </a:lnTo>
                <a:close/>
              </a:path>
              <a:path w="6320155" h="7150100">
                <a:moveTo>
                  <a:pt x="6205879" y="7048499"/>
                </a:moveTo>
                <a:lnTo>
                  <a:pt x="6172375" y="7048499"/>
                </a:lnTo>
                <a:lnTo>
                  <a:pt x="6178942" y="7035799"/>
                </a:lnTo>
                <a:lnTo>
                  <a:pt x="6212213" y="7035799"/>
                </a:lnTo>
                <a:lnTo>
                  <a:pt x="6205879" y="7048499"/>
                </a:lnTo>
                <a:close/>
              </a:path>
              <a:path w="6320155" h="7150100">
                <a:moveTo>
                  <a:pt x="160912" y="7061199"/>
                </a:moveTo>
                <a:lnTo>
                  <a:pt x="127372" y="7061199"/>
                </a:lnTo>
                <a:lnTo>
                  <a:pt x="120747" y="7048499"/>
                </a:lnTo>
                <a:lnTo>
                  <a:pt x="154082" y="7048499"/>
                </a:lnTo>
                <a:lnTo>
                  <a:pt x="160912" y="7061199"/>
                </a:lnTo>
                <a:close/>
              </a:path>
              <a:path w="6320155" h="7150100">
                <a:moveTo>
                  <a:pt x="6192779" y="7061199"/>
                </a:moveTo>
                <a:lnTo>
                  <a:pt x="6159240" y="7061199"/>
                </a:lnTo>
                <a:lnTo>
                  <a:pt x="6166069" y="7048499"/>
                </a:lnTo>
                <a:lnTo>
                  <a:pt x="6199404" y="7048499"/>
                </a:lnTo>
                <a:lnTo>
                  <a:pt x="6192779" y="7061199"/>
                </a:lnTo>
                <a:close/>
              </a:path>
              <a:path w="6320155" h="7150100">
                <a:moveTo>
                  <a:pt x="181551" y="7073899"/>
                </a:moveTo>
                <a:lnTo>
                  <a:pt x="141032" y="7073899"/>
                </a:lnTo>
                <a:lnTo>
                  <a:pt x="134138" y="7061199"/>
                </a:lnTo>
                <a:lnTo>
                  <a:pt x="174338" y="7061199"/>
                </a:lnTo>
                <a:lnTo>
                  <a:pt x="181551" y="7073899"/>
                </a:lnTo>
                <a:close/>
              </a:path>
              <a:path w="6320155" h="7150100">
                <a:moveTo>
                  <a:pt x="6179119" y="7073899"/>
                </a:moveTo>
                <a:lnTo>
                  <a:pt x="6138601" y="7073899"/>
                </a:lnTo>
                <a:lnTo>
                  <a:pt x="6145814" y="7061199"/>
                </a:lnTo>
                <a:lnTo>
                  <a:pt x="6186013" y="7061199"/>
                </a:lnTo>
                <a:lnTo>
                  <a:pt x="6179119" y="7073899"/>
                </a:lnTo>
                <a:close/>
              </a:path>
              <a:path w="6320155" h="7150100">
                <a:moveTo>
                  <a:pt x="195884" y="7086599"/>
                </a:moveTo>
                <a:lnTo>
                  <a:pt x="162536" y="7086599"/>
                </a:lnTo>
                <a:lnTo>
                  <a:pt x="155238" y="7073899"/>
                </a:lnTo>
                <a:lnTo>
                  <a:pt x="188437" y="7073899"/>
                </a:lnTo>
                <a:lnTo>
                  <a:pt x="195884" y="7086599"/>
                </a:lnTo>
                <a:close/>
              </a:path>
              <a:path w="6320155" h="7150100">
                <a:moveTo>
                  <a:pt x="6157615" y="7086599"/>
                </a:moveTo>
                <a:lnTo>
                  <a:pt x="6124267" y="7086599"/>
                </a:lnTo>
                <a:lnTo>
                  <a:pt x="6131714" y="7073899"/>
                </a:lnTo>
                <a:lnTo>
                  <a:pt x="6164913" y="7073899"/>
                </a:lnTo>
                <a:lnTo>
                  <a:pt x="6157615" y="7086599"/>
                </a:lnTo>
                <a:close/>
              </a:path>
              <a:path w="6320155" h="7150100">
                <a:moveTo>
                  <a:pt x="225864" y="7099299"/>
                </a:moveTo>
                <a:lnTo>
                  <a:pt x="177501" y="7099299"/>
                </a:lnTo>
                <a:lnTo>
                  <a:pt x="169955" y="7086599"/>
                </a:lnTo>
                <a:lnTo>
                  <a:pt x="217977" y="7086599"/>
                </a:lnTo>
                <a:lnTo>
                  <a:pt x="225864" y="7099299"/>
                </a:lnTo>
                <a:close/>
              </a:path>
              <a:path w="6320155" h="7150100">
                <a:moveTo>
                  <a:pt x="6142650" y="7099299"/>
                </a:moveTo>
                <a:lnTo>
                  <a:pt x="6094287" y="7099299"/>
                </a:lnTo>
                <a:lnTo>
                  <a:pt x="6102167" y="7086599"/>
                </a:lnTo>
                <a:lnTo>
                  <a:pt x="6150197" y="7086599"/>
                </a:lnTo>
                <a:lnTo>
                  <a:pt x="6142650" y="7099299"/>
                </a:lnTo>
                <a:close/>
              </a:path>
              <a:path w="6320155" h="7150100">
                <a:moveTo>
                  <a:pt x="257432" y="7111999"/>
                </a:moveTo>
                <a:lnTo>
                  <a:pt x="200849" y="7111999"/>
                </a:lnTo>
                <a:lnTo>
                  <a:pt x="192955" y="7099299"/>
                </a:lnTo>
                <a:lnTo>
                  <a:pt x="249155" y="7099299"/>
                </a:lnTo>
                <a:lnTo>
                  <a:pt x="257432" y="7111999"/>
                </a:lnTo>
                <a:close/>
              </a:path>
              <a:path w="6320155" h="7150100">
                <a:moveTo>
                  <a:pt x="6119302" y="7111999"/>
                </a:moveTo>
                <a:lnTo>
                  <a:pt x="6062719" y="7111999"/>
                </a:lnTo>
                <a:lnTo>
                  <a:pt x="6070996" y="7099299"/>
                </a:lnTo>
                <a:lnTo>
                  <a:pt x="6127196" y="7099299"/>
                </a:lnTo>
                <a:lnTo>
                  <a:pt x="6119302" y="7111999"/>
                </a:lnTo>
                <a:close/>
              </a:path>
              <a:path w="6320155" h="7150100">
                <a:moveTo>
                  <a:pt x="298866" y="7124699"/>
                </a:moveTo>
                <a:lnTo>
                  <a:pt x="225204" y="7124699"/>
                </a:lnTo>
                <a:lnTo>
                  <a:pt x="216984" y="7111999"/>
                </a:lnTo>
                <a:lnTo>
                  <a:pt x="290163" y="7111999"/>
                </a:lnTo>
                <a:lnTo>
                  <a:pt x="298866" y="7124699"/>
                </a:lnTo>
                <a:close/>
              </a:path>
              <a:path w="6320155" h="7150100">
                <a:moveTo>
                  <a:pt x="6094947" y="7124699"/>
                </a:moveTo>
                <a:lnTo>
                  <a:pt x="6021278" y="7124699"/>
                </a:lnTo>
                <a:lnTo>
                  <a:pt x="6029988" y="7111999"/>
                </a:lnTo>
                <a:lnTo>
                  <a:pt x="6103174" y="7111999"/>
                </a:lnTo>
                <a:lnTo>
                  <a:pt x="6094947" y="7124699"/>
                </a:lnTo>
                <a:close/>
              </a:path>
              <a:path w="6320155" h="7150100">
                <a:moveTo>
                  <a:pt x="6061038" y="7137399"/>
                </a:moveTo>
                <a:lnTo>
                  <a:pt x="259106" y="7137399"/>
                </a:lnTo>
                <a:lnTo>
                  <a:pt x="250489" y="7124699"/>
                </a:lnTo>
                <a:lnTo>
                  <a:pt x="6069663" y="7124699"/>
                </a:lnTo>
                <a:lnTo>
                  <a:pt x="6061038" y="7137399"/>
                </a:lnTo>
                <a:close/>
              </a:path>
              <a:path w="6320155" h="7150100">
                <a:moveTo>
                  <a:pt x="5998313" y="7150099"/>
                </a:moveTo>
                <a:lnTo>
                  <a:pt x="321838" y="7150099"/>
                </a:lnTo>
                <a:lnTo>
                  <a:pt x="312646" y="7137399"/>
                </a:lnTo>
                <a:lnTo>
                  <a:pt x="6007505" y="7137399"/>
                </a:lnTo>
                <a:lnTo>
                  <a:pt x="5998313" y="715009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 1"/>
          <p:cNvSpPr txBox="1"/>
          <p:nvPr/>
        </p:nvSpPr>
        <p:spPr>
          <a:xfrm>
            <a:off x="7055898" y="3195974"/>
            <a:ext cx="6537110" cy="22313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7815" marR="5080" indent="-285750">
              <a:lnSpc>
                <a:spcPts val="1610"/>
              </a:lnSpc>
              <a:spcBef>
                <a:spcPts val="150"/>
              </a:spcBef>
              <a:buFont typeface="Wingdings" panose="05000000000000000000" pitchFamily="2" charset="2"/>
              <a:buChar char="Ø"/>
              <a:tabLst>
                <a:tab pos="203835" algn="l"/>
              </a:tabLst>
            </a:pPr>
            <a:r>
              <a:rPr lang="en-US" sz="1750" b="1" dirty="0">
                <a:latin typeface="Arial" panose="020B0604020202020204"/>
                <a:cs typeface="Arial" panose="020B0604020202020204"/>
              </a:rPr>
              <a:t>High-order-mode energy fraction </a:t>
            </a:r>
          </a:p>
        </p:txBody>
      </p:sp>
      <p:sp>
        <p:nvSpPr>
          <p:cNvPr id="15" name="object 15 1"/>
          <p:cNvSpPr txBox="1"/>
          <p:nvPr/>
        </p:nvSpPr>
        <p:spPr>
          <a:xfrm>
            <a:off x="337699" y="8965239"/>
            <a:ext cx="5135880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350" b="1" u="heavy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sz="3350" b="1" u="heavy" spc="-76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3350" b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Analytical Results</a:t>
            </a:r>
            <a:endParaRPr sz="17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90690" y="8824964"/>
            <a:ext cx="7040880" cy="9380486"/>
          </a:xfrm>
          <a:custGeom>
            <a:avLst/>
            <a:gdLst/>
            <a:ahLst/>
            <a:cxnLst/>
            <a:rect l="l" t="t" r="r" b="b"/>
            <a:pathLst>
              <a:path w="7105015" h="6527800">
                <a:moveTo>
                  <a:pt x="6934885" y="12699"/>
                </a:moveTo>
                <a:lnTo>
                  <a:pt x="169557" y="12699"/>
                </a:lnTo>
                <a:lnTo>
                  <a:pt x="175387" y="0"/>
                </a:lnTo>
                <a:lnTo>
                  <a:pt x="6929055" y="0"/>
                </a:lnTo>
                <a:lnTo>
                  <a:pt x="6934885" y="12699"/>
                </a:lnTo>
                <a:close/>
              </a:path>
              <a:path w="7105015" h="6527800">
                <a:moveTo>
                  <a:pt x="203452" y="25399"/>
                </a:moveTo>
                <a:lnTo>
                  <a:pt x="135968" y="25399"/>
                </a:lnTo>
                <a:lnTo>
                  <a:pt x="141386" y="12699"/>
                </a:lnTo>
                <a:lnTo>
                  <a:pt x="209310" y="12699"/>
                </a:lnTo>
                <a:lnTo>
                  <a:pt x="203452" y="25399"/>
                </a:lnTo>
                <a:close/>
              </a:path>
              <a:path w="7105015" h="6527800">
                <a:moveTo>
                  <a:pt x="6968474" y="25399"/>
                </a:moveTo>
                <a:lnTo>
                  <a:pt x="6900990" y="25399"/>
                </a:lnTo>
                <a:lnTo>
                  <a:pt x="6895132" y="12699"/>
                </a:lnTo>
                <a:lnTo>
                  <a:pt x="6963056" y="12699"/>
                </a:lnTo>
                <a:lnTo>
                  <a:pt x="6968474" y="25399"/>
                </a:lnTo>
                <a:close/>
              </a:path>
              <a:path w="7105015" h="6527800">
                <a:moveTo>
                  <a:pt x="160614" y="38099"/>
                </a:moveTo>
                <a:lnTo>
                  <a:pt x="115066" y="38099"/>
                </a:lnTo>
                <a:lnTo>
                  <a:pt x="120173" y="25399"/>
                </a:lnTo>
                <a:lnTo>
                  <a:pt x="166011" y="25399"/>
                </a:lnTo>
                <a:lnTo>
                  <a:pt x="160614" y="38099"/>
                </a:lnTo>
                <a:close/>
              </a:path>
              <a:path w="7105015" h="6527800">
                <a:moveTo>
                  <a:pt x="6989383" y="38099"/>
                </a:moveTo>
                <a:lnTo>
                  <a:pt x="6943828" y="38099"/>
                </a:lnTo>
                <a:lnTo>
                  <a:pt x="6938431" y="25399"/>
                </a:lnTo>
                <a:lnTo>
                  <a:pt x="6984276" y="25399"/>
                </a:lnTo>
                <a:lnTo>
                  <a:pt x="6989383" y="38099"/>
                </a:lnTo>
                <a:close/>
              </a:path>
              <a:path w="7105015" h="6527800">
                <a:moveTo>
                  <a:pt x="135854" y="50799"/>
                </a:moveTo>
                <a:lnTo>
                  <a:pt x="95499" y="50799"/>
                </a:lnTo>
                <a:lnTo>
                  <a:pt x="100258" y="38099"/>
                </a:lnTo>
                <a:lnTo>
                  <a:pt x="140897" y="38099"/>
                </a:lnTo>
                <a:lnTo>
                  <a:pt x="135854" y="50799"/>
                </a:lnTo>
                <a:close/>
              </a:path>
              <a:path w="7105015" h="6527800">
                <a:moveTo>
                  <a:pt x="7008944" y="50799"/>
                </a:moveTo>
                <a:lnTo>
                  <a:pt x="6968595" y="50799"/>
                </a:lnTo>
                <a:lnTo>
                  <a:pt x="6963552" y="38099"/>
                </a:lnTo>
                <a:lnTo>
                  <a:pt x="7004185" y="38099"/>
                </a:lnTo>
                <a:lnTo>
                  <a:pt x="7008944" y="50799"/>
                </a:lnTo>
                <a:close/>
              </a:path>
              <a:path w="7105015" h="6527800">
                <a:moveTo>
                  <a:pt x="112896" y="63499"/>
                </a:moveTo>
                <a:lnTo>
                  <a:pt x="81775" y="63499"/>
                </a:lnTo>
                <a:lnTo>
                  <a:pt x="86257" y="50799"/>
                </a:lnTo>
                <a:lnTo>
                  <a:pt x="117542" y="50799"/>
                </a:lnTo>
                <a:lnTo>
                  <a:pt x="112896" y="63499"/>
                </a:lnTo>
                <a:close/>
              </a:path>
              <a:path w="7105015" h="6527800">
                <a:moveTo>
                  <a:pt x="7022667" y="63499"/>
                </a:moveTo>
                <a:lnTo>
                  <a:pt x="6991546" y="63499"/>
                </a:lnTo>
                <a:lnTo>
                  <a:pt x="6986901" y="50799"/>
                </a:lnTo>
                <a:lnTo>
                  <a:pt x="7018192" y="50799"/>
                </a:lnTo>
                <a:lnTo>
                  <a:pt x="7022667" y="63499"/>
                </a:lnTo>
                <a:close/>
              </a:path>
              <a:path w="7105015" h="6527800">
                <a:moveTo>
                  <a:pt x="100087" y="76199"/>
                </a:moveTo>
                <a:lnTo>
                  <a:pt x="68923" y="76199"/>
                </a:lnTo>
                <a:lnTo>
                  <a:pt x="73108" y="63499"/>
                </a:lnTo>
                <a:lnTo>
                  <a:pt x="104470" y="63499"/>
                </a:lnTo>
                <a:lnTo>
                  <a:pt x="100087" y="76199"/>
                </a:lnTo>
                <a:close/>
              </a:path>
              <a:path w="7105015" h="6527800">
                <a:moveTo>
                  <a:pt x="7035519" y="76199"/>
                </a:moveTo>
                <a:lnTo>
                  <a:pt x="7004355" y="76199"/>
                </a:lnTo>
                <a:lnTo>
                  <a:pt x="6999972" y="63499"/>
                </a:lnTo>
                <a:lnTo>
                  <a:pt x="7031334" y="63499"/>
                </a:lnTo>
                <a:lnTo>
                  <a:pt x="7035519" y="76199"/>
                </a:lnTo>
                <a:close/>
              </a:path>
              <a:path w="7105015" h="6527800">
                <a:moveTo>
                  <a:pt x="84236" y="88899"/>
                </a:moveTo>
                <a:lnTo>
                  <a:pt x="57001" y="88899"/>
                </a:lnTo>
                <a:lnTo>
                  <a:pt x="60874" y="76199"/>
                </a:lnTo>
                <a:lnTo>
                  <a:pt x="88243" y="76199"/>
                </a:lnTo>
                <a:lnTo>
                  <a:pt x="84236" y="88899"/>
                </a:lnTo>
                <a:close/>
              </a:path>
              <a:path w="7105015" h="6527800">
                <a:moveTo>
                  <a:pt x="7047441" y="88899"/>
                </a:moveTo>
                <a:lnTo>
                  <a:pt x="7020206" y="88899"/>
                </a:lnTo>
                <a:lnTo>
                  <a:pt x="7016199" y="76199"/>
                </a:lnTo>
                <a:lnTo>
                  <a:pt x="7043576" y="76199"/>
                </a:lnTo>
                <a:lnTo>
                  <a:pt x="7047441" y="88899"/>
                </a:lnTo>
                <a:close/>
              </a:path>
              <a:path w="7105015" h="6527800">
                <a:moveTo>
                  <a:pt x="73335" y="101599"/>
                </a:moveTo>
                <a:lnTo>
                  <a:pt x="46058" y="101599"/>
                </a:lnTo>
                <a:lnTo>
                  <a:pt x="49597" y="88899"/>
                </a:lnTo>
                <a:lnTo>
                  <a:pt x="77037" y="88899"/>
                </a:lnTo>
                <a:lnTo>
                  <a:pt x="73335" y="101599"/>
                </a:lnTo>
                <a:close/>
              </a:path>
              <a:path w="7105015" h="6527800">
                <a:moveTo>
                  <a:pt x="7058392" y="101599"/>
                </a:moveTo>
                <a:lnTo>
                  <a:pt x="7031115" y="101599"/>
                </a:lnTo>
                <a:lnTo>
                  <a:pt x="7027412" y="88899"/>
                </a:lnTo>
                <a:lnTo>
                  <a:pt x="7054853" y="88899"/>
                </a:lnTo>
                <a:lnTo>
                  <a:pt x="7058392" y="101599"/>
                </a:lnTo>
                <a:close/>
              </a:path>
              <a:path w="7105015" h="6527800">
                <a:moveTo>
                  <a:pt x="63320" y="114299"/>
                </a:moveTo>
                <a:lnTo>
                  <a:pt x="39327" y="114299"/>
                </a:lnTo>
                <a:lnTo>
                  <a:pt x="42632" y="101599"/>
                </a:lnTo>
                <a:lnTo>
                  <a:pt x="66711" y="101599"/>
                </a:lnTo>
                <a:lnTo>
                  <a:pt x="63320" y="114299"/>
                </a:lnTo>
                <a:close/>
              </a:path>
              <a:path w="7105015" h="6527800">
                <a:moveTo>
                  <a:pt x="7065115" y="114299"/>
                </a:moveTo>
                <a:lnTo>
                  <a:pt x="7041122" y="114299"/>
                </a:lnTo>
                <a:lnTo>
                  <a:pt x="7037739" y="101599"/>
                </a:lnTo>
                <a:lnTo>
                  <a:pt x="7061810" y="101599"/>
                </a:lnTo>
                <a:lnTo>
                  <a:pt x="7065115" y="114299"/>
                </a:lnTo>
                <a:close/>
              </a:path>
              <a:path w="7105015" h="6527800">
                <a:moveTo>
                  <a:pt x="54263" y="126999"/>
                </a:moveTo>
                <a:lnTo>
                  <a:pt x="30135" y="126999"/>
                </a:lnTo>
                <a:lnTo>
                  <a:pt x="33078" y="114299"/>
                </a:lnTo>
                <a:lnTo>
                  <a:pt x="57313" y="114299"/>
                </a:lnTo>
                <a:lnTo>
                  <a:pt x="54263" y="126999"/>
                </a:lnTo>
                <a:close/>
              </a:path>
              <a:path w="7105015" h="6527800">
                <a:moveTo>
                  <a:pt x="7074314" y="126999"/>
                </a:moveTo>
                <a:lnTo>
                  <a:pt x="7050186" y="126999"/>
                </a:lnTo>
                <a:lnTo>
                  <a:pt x="7047136" y="114299"/>
                </a:lnTo>
                <a:lnTo>
                  <a:pt x="7071371" y="114299"/>
                </a:lnTo>
                <a:lnTo>
                  <a:pt x="7074314" y="126999"/>
                </a:lnTo>
                <a:close/>
              </a:path>
              <a:path w="7105015" h="6527800">
                <a:moveTo>
                  <a:pt x="48767" y="139699"/>
                </a:moveTo>
                <a:lnTo>
                  <a:pt x="24617" y="139699"/>
                </a:lnTo>
                <a:lnTo>
                  <a:pt x="27312" y="126999"/>
                </a:lnTo>
                <a:lnTo>
                  <a:pt x="51582" y="126999"/>
                </a:lnTo>
                <a:lnTo>
                  <a:pt x="48767" y="139699"/>
                </a:lnTo>
                <a:close/>
              </a:path>
              <a:path w="7105015" h="6527800">
                <a:moveTo>
                  <a:pt x="7079825" y="139699"/>
                </a:moveTo>
                <a:lnTo>
                  <a:pt x="7055675" y="139699"/>
                </a:lnTo>
                <a:lnTo>
                  <a:pt x="7052860" y="126999"/>
                </a:lnTo>
                <a:lnTo>
                  <a:pt x="7077137" y="126999"/>
                </a:lnTo>
                <a:lnTo>
                  <a:pt x="7079825" y="139699"/>
                </a:lnTo>
                <a:close/>
              </a:path>
              <a:path w="7105015" h="6527800">
                <a:moveTo>
                  <a:pt x="41391" y="152399"/>
                </a:moveTo>
                <a:lnTo>
                  <a:pt x="19617" y="152399"/>
                </a:lnTo>
                <a:lnTo>
                  <a:pt x="22057" y="139699"/>
                </a:lnTo>
                <a:lnTo>
                  <a:pt x="43845" y="139699"/>
                </a:lnTo>
                <a:lnTo>
                  <a:pt x="41391" y="152399"/>
                </a:lnTo>
                <a:close/>
              </a:path>
              <a:path w="7105015" h="6527800">
                <a:moveTo>
                  <a:pt x="7084825" y="152399"/>
                </a:moveTo>
                <a:lnTo>
                  <a:pt x="7063059" y="152399"/>
                </a:lnTo>
                <a:lnTo>
                  <a:pt x="7060605" y="139699"/>
                </a:lnTo>
                <a:lnTo>
                  <a:pt x="7082393" y="139699"/>
                </a:lnTo>
                <a:lnTo>
                  <a:pt x="7084825" y="152399"/>
                </a:lnTo>
                <a:close/>
              </a:path>
              <a:path w="7105015" h="6527800">
                <a:moveTo>
                  <a:pt x="37064" y="165099"/>
                </a:moveTo>
                <a:lnTo>
                  <a:pt x="13113" y="165099"/>
                </a:lnTo>
                <a:lnTo>
                  <a:pt x="15149" y="152399"/>
                </a:lnTo>
                <a:lnTo>
                  <a:pt x="39263" y="152399"/>
                </a:lnTo>
                <a:lnTo>
                  <a:pt x="37064" y="165099"/>
                </a:lnTo>
                <a:close/>
              </a:path>
              <a:path w="7105015" h="6527800">
                <a:moveTo>
                  <a:pt x="7091329" y="165099"/>
                </a:moveTo>
                <a:lnTo>
                  <a:pt x="7067385" y="165099"/>
                </a:lnTo>
                <a:lnTo>
                  <a:pt x="7065179" y="152399"/>
                </a:lnTo>
                <a:lnTo>
                  <a:pt x="7089293" y="152399"/>
                </a:lnTo>
                <a:lnTo>
                  <a:pt x="7091329" y="165099"/>
                </a:lnTo>
                <a:close/>
              </a:path>
              <a:path w="7105015" h="6527800">
                <a:moveTo>
                  <a:pt x="31504" y="177799"/>
                </a:moveTo>
                <a:lnTo>
                  <a:pt x="9468" y="177799"/>
                </a:lnTo>
                <a:lnTo>
                  <a:pt x="11220" y="165099"/>
                </a:lnTo>
                <a:lnTo>
                  <a:pt x="33312" y="165099"/>
                </a:lnTo>
                <a:lnTo>
                  <a:pt x="31504" y="177799"/>
                </a:lnTo>
                <a:close/>
              </a:path>
              <a:path w="7105015" h="6527800">
                <a:moveTo>
                  <a:pt x="7094974" y="177799"/>
                </a:moveTo>
                <a:lnTo>
                  <a:pt x="7072945" y="177799"/>
                </a:lnTo>
                <a:lnTo>
                  <a:pt x="7071130" y="165099"/>
                </a:lnTo>
                <a:lnTo>
                  <a:pt x="7093223" y="165099"/>
                </a:lnTo>
                <a:lnTo>
                  <a:pt x="7094974" y="177799"/>
                </a:lnTo>
                <a:close/>
              </a:path>
              <a:path w="7105015" h="6527800">
                <a:moveTo>
                  <a:pt x="28433" y="190499"/>
                </a:moveTo>
                <a:lnTo>
                  <a:pt x="6390" y="190499"/>
                </a:lnTo>
                <a:lnTo>
                  <a:pt x="7858" y="177799"/>
                </a:lnTo>
                <a:lnTo>
                  <a:pt x="29972" y="177799"/>
                </a:lnTo>
                <a:lnTo>
                  <a:pt x="28433" y="190499"/>
                </a:lnTo>
                <a:close/>
              </a:path>
              <a:path w="7105015" h="6527800">
                <a:moveTo>
                  <a:pt x="7098053" y="190499"/>
                </a:moveTo>
                <a:lnTo>
                  <a:pt x="7076016" y="190499"/>
                </a:lnTo>
                <a:lnTo>
                  <a:pt x="7074470" y="177799"/>
                </a:lnTo>
                <a:lnTo>
                  <a:pt x="7096584" y="177799"/>
                </a:lnTo>
                <a:lnTo>
                  <a:pt x="7098053" y="190499"/>
                </a:lnTo>
                <a:close/>
              </a:path>
              <a:path w="7105015" h="6527800">
                <a:moveTo>
                  <a:pt x="25887" y="203199"/>
                </a:moveTo>
                <a:lnTo>
                  <a:pt x="3893" y="203199"/>
                </a:lnTo>
                <a:lnTo>
                  <a:pt x="5071" y="190499"/>
                </a:lnTo>
                <a:lnTo>
                  <a:pt x="27149" y="190499"/>
                </a:lnTo>
                <a:lnTo>
                  <a:pt x="25887" y="203199"/>
                </a:lnTo>
                <a:close/>
              </a:path>
              <a:path w="7105015" h="6527800">
                <a:moveTo>
                  <a:pt x="7100549" y="203199"/>
                </a:moveTo>
                <a:lnTo>
                  <a:pt x="7078556" y="203199"/>
                </a:lnTo>
                <a:lnTo>
                  <a:pt x="7077293" y="190499"/>
                </a:lnTo>
                <a:lnTo>
                  <a:pt x="7099379" y="190499"/>
                </a:lnTo>
                <a:lnTo>
                  <a:pt x="7100549" y="203199"/>
                </a:lnTo>
                <a:close/>
              </a:path>
              <a:path w="7105015" h="6527800">
                <a:moveTo>
                  <a:pt x="23092" y="215899"/>
                </a:moveTo>
                <a:lnTo>
                  <a:pt x="2007" y="215899"/>
                </a:lnTo>
                <a:lnTo>
                  <a:pt x="2872" y="203199"/>
                </a:lnTo>
                <a:lnTo>
                  <a:pt x="23929" y="203199"/>
                </a:lnTo>
                <a:lnTo>
                  <a:pt x="23092" y="215899"/>
                </a:lnTo>
                <a:close/>
              </a:path>
              <a:path w="7105015" h="6527800">
                <a:moveTo>
                  <a:pt x="7102443" y="215899"/>
                </a:moveTo>
                <a:lnTo>
                  <a:pt x="7081350" y="215899"/>
                </a:lnTo>
                <a:lnTo>
                  <a:pt x="7080520" y="203199"/>
                </a:lnTo>
                <a:lnTo>
                  <a:pt x="7101570" y="203199"/>
                </a:lnTo>
                <a:lnTo>
                  <a:pt x="7102443" y="215899"/>
                </a:lnTo>
                <a:close/>
              </a:path>
              <a:path w="7105015" h="6527800">
                <a:moveTo>
                  <a:pt x="21929" y="228599"/>
                </a:moveTo>
                <a:lnTo>
                  <a:pt x="723" y="228599"/>
                </a:lnTo>
                <a:lnTo>
                  <a:pt x="1290" y="215899"/>
                </a:lnTo>
                <a:lnTo>
                  <a:pt x="22468" y="215899"/>
                </a:lnTo>
                <a:lnTo>
                  <a:pt x="21929" y="228599"/>
                </a:lnTo>
                <a:close/>
              </a:path>
              <a:path w="7105015" h="6527800">
                <a:moveTo>
                  <a:pt x="7103719" y="228599"/>
                </a:moveTo>
                <a:lnTo>
                  <a:pt x="7082513" y="228599"/>
                </a:lnTo>
                <a:lnTo>
                  <a:pt x="7081974" y="215899"/>
                </a:lnTo>
                <a:lnTo>
                  <a:pt x="7103159" y="215899"/>
                </a:lnTo>
                <a:lnTo>
                  <a:pt x="7103719" y="228599"/>
                </a:lnTo>
                <a:close/>
              </a:path>
              <a:path w="7105015" h="6527800">
                <a:moveTo>
                  <a:pt x="21348" y="241299"/>
                </a:moveTo>
                <a:lnTo>
                  <a:pt x="78" y="241299"/>
                </a:lnTo>
                <a:lnTo>
                  <a:pt x="326" y="228599"/>
                </a:lnTo>
                <a:lnTo>
                  <a:pt x="21582" y="228599"/>
                </a:lnTo>
                <a:lnTo>
                  <a:pt x="21348" y="241299"/>
                </a:lnTo>
                <a:close/>
              </a:path>
              <a:path w="7105015" h="6527800">
                <a:moveTo>
                  <a:pt x="7104365" y="241299"/>
                </a:moveTo>
                <a:lnTo>
                  <a:pt x="7083102" y="241299"/>
                </a:lnTo>
                <a:lnTo>
                  <a:pt x="7082868" y="228599"/>
                </a:lnTo>
                <a:lnTo>
                  <a:pt x="7104124" y="228599"/>
                </a:lnTo>
                <a:lnTo>
                  <a:pt x="7104365" y="241299"/>
                </a:lnTo>
                <a:close/>
              </a:path>
              <a:path w="7105015" h="6527800">
                <a:moveTo>
                  <a:pt x="21277" y="6286499"/>
                </a:moveTo>
                <a:lnTo>
                  <a:pt x="0" y="6286499"/>
                </a:lnTo>
                <a:lnTo>
                  <a:pt x="0" y="241299"/>
                </a:lnTo>
                <a:lnTo>
                  <a:pt x="21277" y="241299"/>
                </a:lnTo>
                <a:lnTo>
                  <a:pt x="21277" y="6286499"/>
                </a:lnTo>
                <a:close/>
              </a:path>
              <a:path w="7105015" h="6527800">
                <a:moveTo>
                  <a:pt x="7104443" y="6286499"/>
                </a:moveTo>
                <a:lnTo>
                  <a:pt x="7083166" y="6286499"/>
                </a:lnTo>
                <a:lnTo>
                  <a:pt x="7083166" y="241299"/>
                </a:lnTo>
                <a:lnTo>
                  <a:pt x="7104443" y="241299"/>
                </a:lnTo>
                <a:lnTo>
                  <a:pt x="7104443" y="6286499"/>
                </a:lnTo>
                <a:close/>
              </a:path>
              <a:path w="7105015" h="6527800">
                <a:moveTo>
                  <a:pt x="21582" y="6299199"/>
                </a:moveTo>
                <a:lnTo>
                  <a:pt x="326" y="6299199"/>
                </a:lnTo>
                <a:lnTo>
                  <a:pt x="78" y="6286499"/>
                </a:lnTo>
                <a:lnTo>
                  <a:pt x="21348" y="6286499"/>
                </a:lnTo>
                <a:lnTo>
                  <a:pt x="21582" y="6299199"/>
                </a:lnTo>
                <a:close/>
              </a:path>
              <a:path w="7105015" h="6527800">
                <a:moveTo>
                  <a:pt x="7104124" y="6299199"/>
                </a:moveTo>
                <a:lnTo>
                  <a:pt x="7082868" y="6299199"/>
                </a:lnTo>
                <a:lnTo>
                  <a:pt x="7083102" y="6286499"/>
                </a:lnTo>
                <a:lnTo>
                  <a:pt x="7104365" y="6286499"/>
                </a:lnTo>
                <a:lnTo>
                  <a:pt x="7104124" y="6299199"/>
                </a:lnTo>
                <a:close/>
              </a:path>
              <a:path w="7105015" h="6527800">
                <a:moveTo>
                  <a:pt x="22468" y="6311899"/>
                </a:moveTo>
                <a:lnTo>
                  <a:pt x="1290" y="6311899"/>
                </a:lnTo>
                <a:lnTo>
                  <a:pt x="723" y="6299199"/>
                </a:lnTo>
                <a:lnTo>
                  <a:pt x="21929" y="6299199"/>
                </a:lnTo>
                <a:lnTo>
                  <a:pt x="22468" y="6311899"/>
                </a:lnTo>
                <a:close/>
              </a:path>
              <a:path w="7105015" h="6527800">
                <a:moveTo>
                  <a:pt x="7103159" y="6311899"/>
                </a:moveTo>
                <a:lnTo>
                  <a:pt x="7081974" y="6311899"/>
                </a:lnTo>
                <a:lnTo>
                  <a:pt x="7082513" y="6299199"/>
                </a:lnTo>
                <a:lnTo>
                  <a:pt x="7103719" y="6299199"/>
                </a:lnTo>
                <a:lnTo>
                  <a:pt x="7103159" y="6311899"/>
                </a:lnTo>
                <a:close/>
              </a:path>
              <a:path w="7105015" h="6527800">
                <a:moveTo>
                  <a:pt x="23929" y="6324599"/>
                </a:moveTo>
                <a:lnTo>
                  <a:pt x="2872" y="6324599"/>
                </a:lnTo>
                <a:lnTo>
                  <a:pt x="2007" y="6311899"/>
                </a:lnTo>
                <a:lnTo>
                  <a:pt x="23092" y="6311899"/>
                </a:lnTo>
                <a:lnTo>
                  <a:pt x="23929" y="6324599"/>
                </a:lnTo>
                <a:close/>
              </a:path>
              <a:path w="7105015" h="6527800">
                <a:moveTo>
                  <a:pt x="7101570" y="6324599"/>
                </a:moveTo>
                <a:lnTo>
                  <a:pt x="7080520" y="6324599"/>
                </a:lnTo>
                <a:lnTo>
                  <a:pt x="7081350" y="6311899"/>
                </a:lnTo>
                <a:lnTo>
                  <a:pt x="7102443" y="6311899"/>
                </a:lnTo>
                <a:lnTo>
                  <a:pt x="7101570" y="6324599"/>
                </a:lnTo>
                <a:close/>
              </a:path>
              <a:path w="7105015" h="6527800">
                <a:moveTo>
                  <a:pt x="27149" y="6337299"/>
                </a:moveTo>
                <a:lnTo>
                  <a:pt x="5071" y="6337299"/>
                </a:lnTo>
                <a:lnTo>
                  <a:pt x="3893" y="6324599"/>
                </a:lnTo>
                <a:lnTo>
                  <a:pt x="25887" y="6324599"/>
                </a:lnTo>
                <a:lnTo>
                  <a:pt x="27149" y="6337299"/>
                </a:lnTo>
                <a:close/>
              </a:path>
              <a:path w="7105015" h="6527800">
                <a:moveTo>
                  <a:pt x="7099379" y="6337299"/>
                </a:moveTo>
                <a:lnTo>
                  <a:pt x="7077293" y="6337299"/>
                </a:lnTo>
                <a:lnTo>
                  <a:pt x="7078556" y="6324599"/>
                </a:lnTo>
                <a:lnTo>
                  <a:pt x="7100549" y="6324599"/>
                </a:lnTo>
                <a:lnTo>
                  <a:pt x="7099379" y="6337299"/>
                </a:lnTo>
                <a:close/>
              </a:path>
              <a:path w="7105015" h="6527800">
                <a:moveTo>
                  <a:pt x="29972" y="6349999"/>
                </a:moveTo>
                <a:lnTo>
                  <a:pt x="7858" y="6349999"/>
                </a:lnTo>
                <a:lnTo>
                  <a:pt x="6390" y="6337299"/>
                </a:lnTo>
                <a:lnTo>
                  <a:pt x="28433" y="6337299"/>
                </a:lnTo>
                <a:lnTo>
                  <a:pt x="29972" y="6349999"/>
                </a:lnTo>
                <a:close/>
              </a:path>
              <a:path w="7105015" h="6527800">
                <a:moveTo>
                  <a:pt x="7096584" y="6349999"/>
                </a:moveTo>
                <a:lnTo>
                  <a:pt x="7074470" y="6349999"/>
                </a:lnTo>
                <a:lnTo>
                  <a:pt x="7076016" y="6337299"/>
                </a:lnTo>
                <a:lnTo>
                  <a:pt x="7098053" y="6337299"/>
                </a:lnTo>
                <a:lnTo>
                  <a:pt x="7096584" y="6349999"/>
                </a:lnTo>
                <a:close/>
              </a:path>
              <a:path w="7105015" h="6527800">
                <a:moveTo>
                  <a:pt x="33312" y="6362699"/>
                </a:moveTo>
                <a:lnTo>
                  <a:pt x="11220" y="6362699"/>
                </a:lnTo>
                <a:lnTo>
                  <a:pt x="9468" y="6349999"/>
                </a:lnTo>
                <a:lnTo>
                  <a:pt x="31504" y="6349999"/>
                </a:lnTo>
                <a:lnTo>
                  <a:pt x="33312" y="6362699"/>
                </a:lnTo>
                <a:close/>
              </a:path>
              <a:path w="7105015" h="6527800">
                <a:moveTo>
                  <a:pt x="7093223" y="6362699"/>
                </a:moveTo>
                <a:lnTo>
                  <a:pt x="7071130" y="6362699"/>
                </a:lnTo>
                <a:lnTo>
                  <a:pt x="7072945" y="6349999"/>
                </a:lnTo>
                <a:lnTo>
                  <a:pt x="7094974" y="6349999"/>
                </a:lnTo>
                <a:lnTo>
                  <a:pt x="7093223" y="6362699"/>
                </a:lnTo>
                <a:close/>
              </a:path>
              <a:path w="7105015" h="6527800">
                <a:moveTo>
                  <a:pt x="39263" y="6375399"/>
                </a:moveTo>
                <a:lnTo>
                  <a:pt x="15149" y="6375399"/>
                </a:lnTo>
                <a:lnTo>
                  <a:pt x="13113" y="6362699"/>
                </a:lnTo>
                <a:lnTo>
                  <a:pt x="37064" y="6362699"/>
                </a:lnTo>
                <a:lnTo>
                  <a:pt x="39263" y="6375399"/>
                </a:lnTo>
                <a:close/>
              </a:path>
              <a:path w="7105015" h="6527800">
                <a:moveTo>
                  <a:pt x="7089293" y="6375399"/>
                </a:moveTo>
                <a:lnTo>
                  <a:pt x="7065179" y="6375399"/>
                </a:lnTo>
                <a:lnTo>
                  <a:pt x="7067385" y="6362699"/>
                </a:lnTo>
                <a:lnTo>
                  <a:pt x="7091329" y="6362699"/>
                </a:lnTo>
                <a:lnTo>
                  <a:pt x="7089293" y="6375399"/>
                </a:lnTo>
                <a:close/>
              </a:path>
              <a:path w="7105015" h="6527800">
                <a:moveTo>
                  <a:pt x="43845" y="6388099"/>
                </a:moveTo>
                <a:lnTo>
                  <a:pt x="22057" y="6388099"/>
                </a:lnTo>
                <a:lnTo>
                  <a:pt x="19617" y="6375399"/>
                </a:lnTo>
                <a:lnTo>
                  <a:pt x="41391" y="6375399"/>
                </a:lnTo>
                <a:lnTo>
                  <a:pt x="43845" y="6388099"/>
                </a:lnTo>
                <a:close/>
              </a:path>
              <a:path w="7105015" h="6527800">
                <a:moveTo>
                  <a:pt x="7082393" y="6388099"/>
                </a:moveTo>
                <a:lnTo>
                  <a:pt x="7060605" y="6388099"/>
                </a:lnTo>
                <a:lnTo>
                  <a:pt x="7063059" y="6375399"/>
                </a:lnTo>
                <a:lnTo>
                  <a:pt x="7084825" y="6375399"/>
                </a:lnTo>
                <a:lnTo>
                  <a:pt x="7082393" y="6388099"/>
                </a:lnTo>
                <a:close/>
              </a:path>
              <a:path w="7105015" h="6527800">
                <a:moveTo>
                  <a:pt x="51582" y="6400799"/>
                </a:moveTo>
                <a:lnTo>
                  <a:pt x="27312" y="6400799"/>
                </a:lnTo>
                <a:lnTo>
                  <a:pt x="24617" y="6388099"/>
                </a:lnTo>
                <a:lnTo>
                  <a:pt x="48767" y="6388099"/>
                </a:lnTo>
                <a:lnTo>
                  <a:pt x="51582" y="6400799"/>
                </a:lnTo>
                <a:close/>
              </a:path>
              <a:path w="7105015" h="6527800">
                <a:moveTo>
                  <a:pt x="7077137" y="6400799"/>
                </a:moveTo>
                <a:lnTo>
                  <a:pt x="7052860" y="6400799"/>
                </a:lnTo>
                <a:lnTo>
                  <a:pt x="7055675" y="6388099"/>
                </a:lnTo>
                <a:lnTo>
                  <a:pt x="7079825" y="6388099"/>
                </a:lnTo>
                <a:lnTo>
                  <a:pt x="7077137" y="6400799"/>
                </a:lnTo>
                <a:close/>
              </a:path>
              <a:path w="7105015" h="6527800">
                <a:moveTo>
                  <a:pt x="57313" y="6413499"/>
                </a:moveTo>
                <a:lnTo>
                  <a:pt x="33078" y="6413499"/>
                </a:lnTo>
                <a:lnTo>
                  <a:pt x="30135" y="6400799"/>
                </a:lnTo>
                <a:lnTo>
                  <a:pt x="54263" y="6400799"/>
                </a:lnTo>
                <a:lnTo>
                  <a:pt x="57313" y="6413499"/>
                </a:lnTo>
                <a:close/>
              </a:path>
              <a:path w="7105015" h="6527800">
                <a:moveTo>
                  <a:pt x="60334" y="6413499"/>
                </a:moveTo>
                <a:lnTo>
                  <a:pt x="57313" y="6413499"/>
                </a:lnTo>
                <a:lnTo>
                  <a:pt x="57171" y="6400799"/>
                </a:lnTo>
                <a:lnTo>
                  <a:pt x="60334" y="6413499"/>
                </a:lnTo>
                <a:close/>
              </a:path>
              <a:path w="7105015" h="6527800">
                <a:moveTo>
                  <a:pt x="7047136" y="6413499"/>
                </a:moveTo>
                <a:lnTo>
                  <a:pt x="7044108" y="6413499"/>
                </a:lnTo>
                <a:lnTo>
                  <a:pt x="7047271" y="6400799"/>
                </a:lnTo>
                <a:lnTo>
                  <a:pt x="7047136" y="6413499"/>
                </a:lnTo>
                <a:close/>
              </a:path>
              <a:path w="7105015" h="6527800">
                <a:moveTo>
                  <a:pt x="7071371" y="6413499"/>
                </a:moveTo>
                <a:lnTo>
                  <a:pt x="7047136" y="6413499"/>
                </a:lnTo>
                <a:lnTo>
                  <a:pt x="7050186" y="6400799"/>
                </a:lnTo>
                <a:lnTo>
                  <a:pt x="7074314" y="6400799"/>
                </a:lnTo>
                <a:lnTo>
                  <a:pt x="7071371" y="6413499"/>
                </a:lnTo>
                <a:close/>
              </a:path>
              <a:path w="7105015" h="6527800">
                <a:moveTo>
                  <a:pt x="66711" y="6426199"/>
                </a:moveTo>
                <a:lnTo>
                  <a:pt x="42632" y="6426199"/>
                </a:lnTo>
                <a:lnTo>
                  <a:pt x="39327" y="6413499"/>
                </a:lnTo>
                <a:lnTo>
                  <a:pt x="63320" y="6413499"/>
                </a:lnTo>
                <a:lnTo>
                  <a:pt x="66711" y="6426199"/>
                </a:lnTo>
                <a:close/>
              </a:path>
              <a:path w="7105015" h="6527800">
                <a:moveTo>
                  <a:pt x="7061810" y="6426199"/>
                </a:moveTo>
                <a:lnTo>
                  <a:pt x="7037739" y="6426199"/>
                </a:lnTo>
                <a:lnTo>
                  <a:pt x="7041122" y="6413499"/>
                </a:lnTo>
                <a:lnTo>
                  <a:pt x="7065115" y="6413499"/>
                </a:lnTo>
                <a:lnTo>
                  <a:pt x="7061810" y="6426199"/>
                </a:lnTo>
                <a:close/>
              </a:path>
              <a:path w="7105015" h="6527800">
                <a:moveTo>
                  <a:pt x="77037" y="6438899"/>
                </a:moveTo>
                <a:lnTo>
                  <a:pt x="49597" y="6438899"/>
                </a:lnTo>
                <a:lnTo>
                  <a:pt x="46058" y="6426199"/>
                </a:lnTo>
                <a:lnTo>
                  <a:pt x="73335" y="6426199"/>
                </a:lnTo>
                <a:lnTo>
                  <a:pt x="77037" y="6438899"/>
                </a:lnTo>
                <a:close/>
              </a:path>
              <a:path w="7105015" h="6527800">
                <a:moveTo>
                  <a:pt x="7054853" y="6438899"/>
                </a:moveTo>
                <a:lnTo>
                  <a:pt x="7027412" y="6438899"/>
                </a:lnTo>
                <a:lnTo>
                  <a:pt x="7031115" y="6426199"/>
                </a:lnTo>
                <a:lnTo>
                  <a:pt x="7058392" y="6426199"/>
                </a:lnTo>
                <a:lnTo>
                  <a:pt x="7054853" y="6438899"/>
                </a:lnTo>
                <a:close/>
              </a:path>
              <a:path w="7105015" h="6527800">
                <a:moveTo>
                  <a:pt x="88243" y="6451599"/>
                </a:moveTo>
                <a:lnTo>
                  <a:pt x="60874" y="6451599"/>
                </a:lnTo>
                <a:lnTo>
                  <a:pt x="57001" y="6438899"/>
                </a:lnTo>
                <a:lnTo>
                  <a:pt x="84236" y="6438899"/>
                </a:lnTo>
                <a:lnTo>
                  <a:pt x="88243" y="6451599"/>
                </a:lnTo>
                <a:close/>
              </a:path>
              <a:path w="7105015" h="6527800">
                <a:moveTo>
                  <a:pt x="7043576" y="6451599"/>
                </a:moveTo>
                <a:lnTo>
                  <a:pt x="7016199" y="6451599"/>
                </a:lnTo>
                <a:lnTo>
                  <a:pt x="7020206" y="6438899"/>
                </a:lnTo>
                <a:lnTo>
                  <a:pt x="7047441" y="6438899"/>
                </a:lnTo>
                <a:lnTo>
                  <a:pt x="7043576" y="6451599"/>
                </a:lnTo>
                <a:close/>
              </a:path>
              <a:path w="7105015" h="6527800">
                <a:moveTo>
                  <a:pt x="104470" y="6464299"/>
                </a:moveTo>
                <a:lnTo>
                  <a:pt x="73108" y="6464299"/>
                </a:lnTo>
                <a:lnTo>
                  <a:pt x="68923" y="6451599"/>
                </a:lnTo>
                <a:lnTo>
                  <a:pt x="100087" y="6451599"/>
                </a:lnTo>
                <a:lnTo>
                  <a:pt x="104470" y="6464299"/>
                </a:lnTo>
                <a:close/>
              </a:path>
              <a:path w="7105015" h="6527800">
                <a:moveTo>
                  <a:pt x="7031334" y="6464299"/>
                </a:moveTo>
                <a:lnTo>
                  <a:pt x="6999972" y="6464299"/>
                </a:lnTo>
                <a:lnTo>
                  <a:pt x="7004355" y="6451599"/>
                </a:lnTo>
                <a:lnTo>
                  <a:pt x="7035519" y="6451599"/>
                </a:lnTo>
                <a:lnTo>
                  <a:pt x="7031334" y="6464299"/>
                </a:lnTo>
                <a:close/>
              </a:path>
              <a:path w="7105015" h="6527800">
                <a:moveTo>
                  <a:pt x="122060" y="6476999"/>
                </a:moveTo>
                <a:lnTo>
                  <a:pt x="86257" y="6476999"/>
                </a:lnTo>
                <a:lnTo>
                  <a:pt x="81775" y="6464299"/>
                </a:lnTo>
                <a:lnTo>
                  <a:pt x="117336" y="6464299"/>
                </a:lnTo>
                <a:lnTo>
                  <a:pt x="122060" y="6476999"/>
                </a:lnTo>
                <a:close/>
              </a:path>
              <a:path w="7105015" h="6527800">
                <a:moveTo>
                  <a:pt x="7018192" y="6476999"/>
                </a:moveTo>
                <a:lnTo>
                  <a:pt x="6982383" y="6476999"/>
                </a:lnTo>
                <a:lnTo>
                  <a:pt x="6987113" y="6464299"/>
                </a:lnTo>
                <a:lnTo>
                  <a:pt x="7022667" y="6464299"/>
                </a:lnTo>
                <a:lnTo>
                  <a:pt x="7018192" y="6476999"/>
                </a:lnTo>
                <a:close/>
              </a:path>
              <a:path w="7105015" h="6527800">
                <a:moveTo>
                  <a:pt x="140897" y="6489699"/>
                </a:moveTo>
                <a:lnTo>
                  <a:pt x="100258" y="6489699"/>
                </a:lnTo>
                <a:lnTo>
                  <a:pt x="95499" y="6476999"/>
                </a:lnTo>
                <a:lnTo>
                  <a:pt x="135854" y="6476999"/>
                </a:lnTo>
                <a:lnTo>
                  <a:pt x="140897" y="6489699"/>
                </a:lnTo>
                <a:close/>
              </a:path>
              <a:path w="7105015" h="6527800">
                <a:moveTo>
                  <a:pt x="7004185" y="6489699"/>
                </a:moveTo>
                <a:lnTo>
                  <a:pt x="6963552" y="6489699"/>
                </a:lnTo>
                <a:lnTo>
                  <a:pt x="6968595" y="6476999"/>
                </a:lnTo>
                <a:lnTo>
                  <a:pt x="7008944" y="6476999"/>
                </a:lnTo>
                <a:lnTo>
                  <a:pt x="7004185" y="6489699"/>
                </a:lnTo>
                <a:close/>
              </a:path>
              <a:path w="7105015" h="6527800">
                <a:moveTo>
                  <a:pt x="166011" y="6502399"/>
                </a:moveTo>
                <a:lnTo>
                  <a:pt x="120173" y="6502399"/>
                </a:lnTo>
                <a:lnTo>
                  <a:pt x="115066" y="6489699"/>
                </a:lnTo>
                <a:lnTo>
                  <a:pt x="160614" y="6489699"/>
                </a:lnTo>
                <a:lnTo>
                  <a:pt x="166011" y="6502399"/>
                </a:lnTo>
                <a:close/>
              </a:path>
              <a:path w="7105015" h="6527800">
                <a:moveTo>
                  <a:pt x="6984276" y="6502399"/>
                </a:moveTo>
                <a:lnTo>
                  <a:pt x="6938431" y="6502399"/>
                </a:lnTo>
                <a:lnTo>
                  <a:pt x="6943828" y="6489699"/>
                </a:lnTo>
                <a:lnTo>
                  <a:pt x="6989383" y="6489699"/>
                </a:lnTo>
                <a:lnTo>
                  <a:pt x="6984276" y="6502399"/>
                </a:lnTo>
                <a:close/>
              </a:path>
              <a:path w="7105015" h="6527800">
                <a:moveTo>
                  <a:pt x="209310" y="6515099"/>
                </a:moveTo>
                <a:lnTo>
                  <a:pt x="141386" y="6515099"/>
                </a:lnTo>
                <a:lnTo>
                  <a:pt x="135968" y="6502399"/>
                </a:lnTo>
                <a:lnTo>
                  <a:pt x="203452" y="6502399"/>
                </a:lnTo>
                <a:lnTo>
                  <a:pt x="209310" y="6515099"/>
                </a:lnTo>
                <a:close/>
              </a:path>
              <a:path w="7105015" h="6527800">
                <a:moveTo>
                  <a:pt x="6963056" y="6515099"/>
                </a:moveTo>
                <a:lnTo>
                  <a:pt x="6895132" y="6515099"/>
                </a:lnTo>
                <a:lnTo>
                  <a:pt x="6900990" y="6502399"/>
                </a:lnTo>
                <a:lnTo>
                  <a:pt x="6968474" y="6502399"/>
                </a:lnTo>
                <a:lnTo>
                  <a:pt x="6963056" y="6515099"/>
                </a:lnTo>
                <a:close/>
              </a:path>
              <a:path w="7105015" h="6527800">
                <a:moveTo>
                  <a:pt x="6929055" y="6527799"/>
                </a:moveTo>
                <a:lnTo>
                  <a:pt x="175387" y="6527799"/>
                </a:lnTo>
                <a:lnTo>
                  <a:pt x="169557" y="6515099"/>
                </a:lnTo>
                <a:lnTo>
                  <a:pt x="6934885" y="6515099"/>
                </a:lnTo>
                <a:lnTo>
                  <a:pt x="6929055" y="652779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7 1"/>
              <p:cNvSpPr txBox="1"/>
              <p:nvPr/>
            </p:nvSpPr>
            <p:spPr>
              <a:xfrm>
                <a:off x="6943209" y="9010649"/>
                <a:ext cx="6355080" cy="287258"/>
              </a:xfrm>
              <a:prstGeom prst="rect">
                <a:avLst/>
              </a:prstGeom>
            </p:spPr>
            <p:txBody>
              <a:bodyPr vert="horz" wrap="square" lIns="0" tIns="17780" rIns="0" bIns="0" rtlCol="0">
                <a:spAutoFit/>
              </a:bodyPr>
              <a:lstStyle/>
              <a:p>
                <a:pPr marL="298450" indent="-285750">
                  <a:lnSpc>
                    <a:spcPct val="100000"/>
                  </a:lnSpc>
                  <a:spcBef>
                    <a:spcPts val="140"/>
                  </a:spcBef>
                  <a:buFont typeface="Wingdings" panose="05000000000000000000" pitchFamily="2" charset="2"/>
                  <a:buChar char="Ø"/>
                </a:pPr>
                <a:r>
                  <a:rPr lang="en-US" altLang="" sz="1750" b="1" dirty="0">
                    <a:latin typeface="Arial" panose="020B0604020202020204"/>
                    <a:cs typeface="Arial" panose="020B0604020202020204"/>
                  </a:rPr>
                  <a:t>NLSE simulation: propagation of </a:t>
                </a:r>
                <a14:m>
                  <m:oMath xmlns:m="http://schemas.openxmlformats.org/officeDocument/2006/math">
                    <m:r>
                      <a:rPr lang="en-US" altLang="" sz="1750" b="1" i="1" smtClean="0">
                        <a:latin typeface="Cambria Math" panose="02040503050406030204" pitchFamily="18" charset="0"/>
                        <a:cs typeface="Arial" panose="020B0604020202020204"/>
                      </a:rPr>
                      <m:t>𝑰</m:t>
                    </m:r>
                    <m:r>
                      <a:rPr lang="en-US" altLang="" sz="1750" b="1" i="1" smtClean="0">
                        <a:latin typeface="Cambria Math" panose="02040503050406030204" pitchFamily="18" charset="0"/>
                        <a:cs typeface="Arial" panose="020B0604020202020204"/>
                      </a:rPr>
                      <m:t>(</m:t>
                    </m:r>
                    <m:r>
                      <a:rPr lang="en-US" altLang="" sz="1750" b="1" i="1" smtClean="0">
                        <a:latin typeface="Cambria Math" panose="02040503050406030204" pitchFamily="18" charset="0"/>
                        <a:cs typeface="Arial" panose="020B0604020202020204"/>
                      </a:rPr>
                      <m:t>𝒓</m:t>
                    </m:r>
                    <m:r>
                      <a:rPr lang="en-US" altLang="" sz="1750" b="1" i="1" smtClean="0">
                        <a:latin typeface="Cambria Math" panose="02040503050406030204" pitchFamily="18" charset="0"/>
                        <a:cs typeface="Arial" panose="020B0604020202020204"/>
                      </a:rPr>
                      <m:t>)</m:t>
                    </m:r>
                  </m:oMath>
                </a14:m>
                <a:r>
                  <a:rPr lang="en-US" sz="1750" b="1" dirty="0">
                    <a:latin typeface="Arial" panose="020B0604020202020204"/>
                    <a:cs typeface="Arial" panose="020B0604020202020204"/>
                  </a:rPr>
                  <a:t> along </a:t>
                </a:r>
                <a14:m>
                  <m:oMath xmlns:m="http://schemas.openxmlformats.org/officeDocument/2006/math">
                    <m:r>
                      <a:rPr lang="en-US" sz="1750" b="1" i="1" smtClean="0">
                        <a:latin typeface="Cambria Math" panose="02040503050406030204" pitchFamily="18" charset="0"/>
                        <a:cs typeface="Arial" panose="020B0604020202020204"/>
                      </a:rPr>
                      <m:t>𝒛</m:t>
                    </m:r>
                  </m:oMath>
                </a14:m>
                <a:endParaRPr sz="1750" b="1" dirty="0"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>
          <p:sp>
            <p:nvSpPr>
              <p:cNvPr id="17" name="object 17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09" y="9010649"/>
                <a:ext cx="6355080" cy="287258"/>
              </a:xfrm>
              <a:prstGeom prst="rect">
                <a:avLst/>
              </a:prstGeom>
              <a:blipFill>
                <a:blip r:embed="rId18"/>
                <a:stretch>
                  <a:fillRect l="-1823" t="-17021" b="-44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19 1"/>
          <p:cNvSpPr txBox="1"/>
          <p:nvPr/>
        </p:nvSpPr>
        <p:spPr>
          <a:xfrm>
            <a:off x="406400" y="18851875"/>
            <a:ext cx="13665200" cy="1213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+ A complete orthogonal Floquet basis is derived from the Laguerre–Gaussian basis for the multi-pass cavity. </a:t>
            </a:r>
          </a:p>
          <a:p>
            <a:pPr>
              <a:lnSpc>
                <a:spcPct val="125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600" dirty="0"/>
              <a:t>High-order mode excitation is evaluated by calculating the overlap integrals between the fundamental mode and higher-order modes.</a:t>
            </a:r>
          </a:p>
          <a:p>
            <a:pPr>
              <a:lnSpc>
                <a:spcPct val="125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zh-CN" sz="1600" dirty="0"/>
              <a:t>The Energy Leak Factor provides a quantitative measure of modal leakage, and NLSE simulations show good agreement with the theoretical predictions.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object 15 2"/>
          <p:cNvSpPr txBox="1"/>
          <p:nvPr/>
        </p:nvSpPr>
        <p:spPr>
          <a:xfrm>
            <a:off x="372110" y="9655392"/>
            <a:ext cx="5721350" cy="5867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62585" marR="5080" indent="-285750">
              <a:lnSpc>
                <a:spcPct val="102000"/>
              </a:lnSpc>
              <a:spcBef>
                <a:spcPts val="2610"/>
              </a:spcBef>
              <a:buFont typeface="Wingdings" panose="05000000000000000000" pitchFamily="2" charset="2"/>
              <a:buChar char="Ø"/>
            </a:pPr>
            <a:r>
              <a:rPr lang="en-US" altLang="en-US" sz="1750" b="1" dirty="0">
                <a:latin typeface="Arial" panose="020B0604020202020204"/>
                <a:cs typeface="Arial" panose="020B0604020202020204"/>
              </a:rPr>
              <a:t>Floquet state</a:t>
            </a:r>
          </a:p>
        </p:txBody>
      </p:sp>
      <p:sp>
        <p:nvSpPr>
          <p:cNvPr id="80" name="object 19 2"/>
          <p:cNvSpPr txBox="1"/>
          <p:nvPr/>
        </p:nvSpPr>
        <p:spPr>
          <a:xfrm>
            <a:off x="395835" y="18172408"/>
            <a:ext cx="3919855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b="1" u="heavy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Ⅵ</a:t>
            </a:r>
            <a:r>
              <a:rPr sz="3350" b="1" u="heavy" spc="-75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350" b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Conclusion</a:t>
            </a:r>
            <a:endParaRPr sz="15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0" name="object 12 1"/>
          <p:cNvSpPr/>
          <p:nvPr/>
        </p:nvSpPr>
        <p:spPr>
          <a:xfrm>
            <a:off x="138291" y="18737819"/>
            <a:ext cx="13805799" cy="1393871"/>
          </a:xfrm>
          <a:custGeom>
            <a:avLst/>
            <a:gdLst/>
            <a:ahLst/>
            <a:cxnLst/>
            <a:rect l="l" t="t" r="r" b="b"/>
            <a:pathLst>
              <a:path w="6346825" h="6375400">
                <a:moveTo>
                  <a:pt x="6181793" y="12699"/>
                </a:moveTo>
                <a:lnTo>
                  <a:pt x="164664" y="12699"/>
                </a:lnTo>
                <a:lnTo>
                  <a:pt x="170330" y="0"/>
                </a:lnTo>
                <a:lnTo>
                  <a:pt x="6176127" y="0"/>
                </a:lnTo>
                <a:lnTo>
                  <a:pt x="6181793" y="12699"/>
                </a:lnTo>
                <a:close/>
              </a:path>
              <a:path w="6346825" h="6375400">
                <a:moveTo>
                  <a:pt x="197714" y="25399"/>
                </a:moveTo>
                <a:lnTo>
                  <a:pt x="132024" y="25399"/>
                </a:lnTo>
                <a:lnTo>
                  <a:pt x="137294" y="12699"/>
                </a:lnTo>
                <a:lnTo>
                  <a:pt x="203395" y="12699"/>
                </a:lnTo>
                <a:lnTo>
                  <a:pt x="197714" y="25399"/>
                </a:lnTo>
                <a:close/>
              </a:path>
              <a:path w="6346825" h="6375400">
                <a:moveTo>
                  <a:pt x="6214425" y="25399"/>
                </a:moveTo>
                <a:lnTo>
                  <a:pt x="6148743" y="25399"/>
                </a:lnTo>
                <a:lnTo>
                  <a:pt x="6143055" y="12699"/>
                </a:lnTo>
                <a:lnTo>
                  <a:pt x="6209163" y="12699"/>
                </a:lnTo>
                <a:lnTo>
                  <a:pt x="6214425" y="25399"/>
                </a:lnTo>
                <a:close/>
              </a:path>
              <a:path w="6346825" h="6375400">
                <a:moveTo>
                  <a:pt x="156209" y="38099"/>
                </a:moveTo>
                <a:lnTo>
                  <a:pt x="111719" y="38099"/>
                </a:lnTo>
                <a:lnTo>
                  <a:pt x="116676" y="25399"/>
                </a:lnTo>
                <a:lnTo>
                  <a:pt x="161437" y="25399"/>
                </a:lnTo>
                <a:lnTo>
                  <a:pt x="156209" y="38099"/>
                </a:lnTo>
                <a:close/>
              </a:path>
              <a:path w="6346825" h="6375400">
                <a:moveTo>
                  <a:pt x="6234738" y="38099"/>
                </a:moveTo>
                <a:lnTo>
                  <a:pt x="6190247" y="38099"/>
                </a:lnTo>
                <a:lnTo>
                  <a:pt x="6185013" y="25399"/>
                </a:lnTo>
                <a:lnTo>
                  <a:pt x="6229780" y="25399"/>
                </a:lnTo>
                <a:lnTo>
                  <a:pt x="6234738" y="38099"/>
                </a:lnTo>
                <a:close/>
              </a:path>
              <a:path w="6346825" h="6375400">
                <a:moveTo>
                  <a:pt x="127613" y="50799"/>
                </a:moveTo>
                <a:lnTo>
                  <a:pt x="92704" y="50799"/>
                </a:lnTo>
                <a:lnTo>
                  <a:pt x="97328" y="38099"/>
                </a:lnTo>
                <a:lnTo>
                  <a:pt x="132436" y="38099"/>
                </a:lnTo>
                <a:lnTo>
                  <a:pt x="127613" y="50799"/>
                </a:lnTo>
                <a:close/>
              </a:path>
              <a:path w="6346825" h="6375400">
                <a:moveTo>
                  <a:pt x="6253746" y="50799"/>
                </a:moveTo>
                <a:lnTo>
                  <a:pt x="6218837" y="50799"/>
                </a:lnTo>
                <a:lnTo>
                  <a:pt x="6214021" y="38099"/>
                </a:lnTo>
                <a:lnTo>
                  <a:pt x="6249121" y="38099"/>
                </a:lnTo>
                <a:lnTo>
                  <a:pt x="6253746" y="50799"/>
                </a:lnTo>
                <a:close/>
              </a:path>
              <a:path w="6346825" h="6375400">
                <a:moveTo>
                  <a:pt x="109967" y="63499"/>
                </a:moveTo>
                <a:lnTo>
                  <a:pt x="75115" y="63499"/>
                </a:lnTo>
                <a:lnTo>
                  <a:pt x="79370" y="50799"/>
                </a:lnTo>
                <a:lnTo>
                  <a:pt x="114478" y="50799"/>
                </a:lnTo>
                <a:lnTo>
                  <a:pt x="109967" y="63499"/>
                </a:lnTo>
                <a:close/>
              </a:path>
              <a:path w="6346825" h="6375400">
                <a:moveTo>
                  <a:pt x="6271342" y="63499"/>
                </a:moveTo>
                <a:lnTo>
                  <a:pt x="6236483" y="63499"/>
                </a:lnTo>
                <a:lnTo>
                  <a:pt x="6231979" y="50799"/>
                </a:lnTo>
                <a:lnTo>
                  <a:pt x="6267079" y="50799"/>
                </a:lnTo>
                <a:lnTo>
                  <a:pt x="6271342" y="63499"/>
                </a:lnTo>
                <a:close/>
              </a:path>
              <a:path w="6346825" h="6375400">
                <a:moveTo>
                  <a:pt x="93591" y="76199"/>
                </a:moveTo>
                <a:lnTo>
                  <a:pt x="62923" y="76199"/>
                </a:lnTo>
                <a:lnTo>
                  <a:pt x="66888" y="63499"/>
                </a:lnTo>
                <a:lnTo>
                  <a:pt x="97754" y="63499"/>
                </a:lnTo>
                <a:lnTo>
                  <a:pt x="93591" y="76199"/>
                </a:lnTo>
                <a:close/>
              </a:path>
              <a:path w="6346825" h="6375400">
                <a:moveTo>
                  <a:pt x="6283534" y="76199"/>
                </a:moveTo>
                <a:lnTo>
                  <a:pt x="6252866" y="76199"/>
                </a:lnTo>
                <a:lnTo>
                  <a:pt x="6248703" y="63499"/>
                </a:lnTo>
                <a:lnTo>
                  <a:pt x="6279569" y="63499"/>
                </a:lnTo>
                <a:lnTo>
                  <a:pt x="6283534" y="76199"/>
                </a:lnTo>
                <a:close/>
              </a:path>
              <a:path w="6346825" h="6375400">
                <a:moveTo>
                  <a:pt x="82200" y="88899"/>
                </a:moveTo>
                <a:lnTo>
                  <a:pt x="51646" y="88899"/>
                </a:lnTo>
                <a:lnTo>
                  <a:pt x="55299" y="76199"/>
                </a:lnTo>
                <a:lnTo>
                  <a:pt x="86087" y="76199"/>
                </a:lnTo>
                <a:lnTo>
                  <a:pt x="82200" y="88899"/>
                </a:lnTo>
                <a:close/>
              </a:path>
              <a:path w="6346825" h="6375400">
                <a:moveTo>
                  <a:pt x="6294804" y="88899"/>
                </a:moveTo>
                <a:lnTo>
                  <a:pt x="6264257" y="88899"/>
                </a:lnTo>
                <a:lnTo>
                  <a:pt x="6260370" y="76199"/>
                </a:lnTo>
                <a:lnTo>
                  <a:pt x="6291151" y="76199"/>
                </a:lnTo>
                <a:lnTo>
                  <a:pt x="6294804" y="88899"/>
                </a:lnTo>
                <a:close/>
              </a:path>
              <a:path w="6346825" h="6375400">
                <a:moveTo>
                  <a:pt x="71633" y="101599"/>
                </a:moveTo>
                <a:lnTo>
                  <a:pt x="44667" y="101599"/>
                </a:lnTo>
                <a:lnTo>
                  <a:pt x="48107" y="88899"/>
                </a:lnTo>
                <a:lnTo>
                  <a:pt x="75229" y="88899"/>
                </a:lnTo>
                <a:lnTo>
                  <a:pt x="71633" y="101599"/>
                </a:lnTo>
                <a:close/>
              </a:path>
              <a:path w="6346825" h="6375400">
                <a:moveTo>
                  <a:pt x="6301790" y="101599"/>
                </a:moveTo>
                <a:lnTo>
                  <a:pt x="6274824" y="101599"/>
                </a:lnTo>
                <a:lnTo>
                  <a:pt x="6271228" y="88899"/>
                </a:lnTo>
                <a:lnTo>
                  <a:pt x="6298350" y="88899"/>
                </a:lnTo>
                <a:lnTo>
                  <a:pt x="6301790" y="101599"/>
                </a:lnTo>
                <a:close/>
              </a:path>
              <a:path w="6346825" h="6375400">
                <a:moveTo>
                  <a:pt x="61930" y="114299"/>
                </a:moveTo>
                <a:lnTo>
                  <a:pt x="35036" y="114299"/>
                </a:lnTo>
                <a:lnTo>
                  <a:pt x="38128" y="101599"/>
                </a:lnTo>
                <a:lnTo>
                  <a:pt x="65221" y="101599"/>
                </a:lnTo>
                <a:lnTo>
                  <a:pt x="61930" y="114299"/>
                </a:lnTo>
                <a:close/>
              </a:path>
              <a:path w="6346825" h="6375400">
                <a:moveTo>
                  <a:pt x="6311421" y="114299"/>
                </a:moveTo>
                <a:lnTo>
                  <a:pt x="6284520" y="114299"/>
                </a:lnTo>
                <a:lnTo>
                  <a:pt x="6281236" y="101599"/>
                </a:lnTo>
                <a:lnTo>
                  <a:pt x="6308322" y="101599"/>
                </a:lnTo>
                <a:lnTo>
                  <a:pt x="6311421" y="114299"/>
                </a:lnTo>
                <a:close/>
              </a:path>
              <a:path w="6346825" h="6375400">
                <a:moveTo>
                  <a:pt x="53150" y="126999"/>
                </a:moveTo>
                <a:lnTo>
                  <a:pt x="26454" y="126999"/>
                </a:lnTo>
                <a:lnTo>
                  <a:pt x="29192" y="114299"/>
                </a:lnTo>
                <a:lnTo>
                  <a:pt x="56115" y="114299"/>
                </a:lnTo>
                <a:lnTo>
                  <a:pt x="53150" y="126999"/>
                </a:lnTo>
                <a:close/>
              </a:path>
              <a:path w="6346825" h="6375400">
                <a:moveTo>
                  <a:pt x="6319996" y="126999"/>
                </a:moveTo>
                <a:lnTo>
                  <a:pt x="6293300" y="126999"/>
                </a:lnTo>
                <a:lnTo>
                  <a:pt x="6290342" y="114299"/>
                </a:lnTo>
                <a:lnTo>
                  <a:pt x="6317258" y="114299"/>
                </a:lnTo>
                <a:lnTo>
                  <a:pt x="6319996" y="126999"/>
                </a:lnTo>
                <a:close/>
              </a:path>
              <a:path w="6346825" h="6375400">
                <a:moveTo>
                  <a:pt x="45334" y="139699"/>
                </a:moveTo>
                <a:lnTo>
                  <a:pt x="21348" y="139699"/>
                </a:lnTo>
                <a:lnTo>
                  <a:pt x="23837" y="126999"/>
                </a:lnTo>
                <a:lnTo>
                  <a:pt x="47951" y="126999"/>
                </a:lnTo>
                <a:lnTo>
                  <a:pt x="45334" y="139699"/>
                </a:lnTo>
                <a:close/>
              </a:path>
              <a:path w="6346825" h="6375400">
                <a:moveTo>
                  <a:pt x="6325109" y="139699"/>
                </a:moveTo>
                <a:lnTo>
                  <a:pt x="6301123" y="139699"/>
                </a:lnTo>
                <a:lnTo>
                  <a:pt x="6298499" y="126999"/>
                </a:lnTo>
                <a:lnTo>
                  <a:pt x="6322613" y="126999"/>
                </a:lnTo>
                <a:lnTo>
                  <a:pt x="6325109" y="139699"/>
                </a:lnTo>
                <a:close/>
              </a:path>
              <a:path w="6346825" h="6375400">
                <a:moveTo>
                  <a:pt x="38525" y="152399"/>
                </a:moveTo>
                <a:lnTo>
                  <a:pt x="16745" y="152399"/>
                </a:lnTo>
                <a:lnTo>
                  <a:pt x="18979" y="139699"/>
                </a:lnTo>
                <a:lnTo>
                  <a:pt x="40788" y="139699"/>
                </a:lnTo>
                <a:lnTo>
                  <a:pt x="38525" y="152399"/>
                </a:lnTo>
                <a:close/>
              </a:path>
              <a:path w="6346825" h="6375400">
                <a:moveTo>
                  <a:pt x="6329712" y="152399"/>
                </a:moveTo>
                <a:lnTo>
                  <a:pt x="6307932" y="152399"/>
                </a:lnTo>
                <a:lnTo>
                  <a:pt x="6305669" y="139699"/>
                </a:lnTo>
                <a:lnTo>
                  <a:pt x="6327471" y="139699"/>
                </a:lnTo>
                <a:lnTo>
                  <a:pt x="6329712" y="152399"/>
                </a:lnTo>
                <a:close/>
              </a:path>
              <a:path w="6346825" h="6375400">
                <a:moveTo>
                  <a:pt x="34575" y="165099"/>
                </a:moveTo>
                <a:lnTo>
                  <a:pt x="10822" y="165099"/>
                </a:lnTo>
                <a:lnTo>
                  <a:pt x="12659" y="152399"/>
                </a:lnTo>
                <a:lnTo>
                  <a:pt x="36582" y="152399"/>
                </a:lnTo>
                <a:lnTo>
                  <a:pt x="34575" y="165099"/>
                </a:lnTo>
                <a:close/>
              </a:path>
              <a:path w="6346825" h="6375400">
                <a:moveTo>
                  <a:pt x="6335634" y="165099"/>
                </a:moveTo>
                <a:lnTo>
                  <a:pt x="6311882" y="165099"/>
                </a:lnTo>
                <a:lnTo>
                  <a:pt x="6309868" y="152399"/>
                </a:lnTo>
                <a:lnTo>
                  <a:pt x="6333790" y="152399"/>
                </a:lnTo>
                <a:lnTo>
                  <a:pt x="6335634" y="165099"/>
                </a:lnTo>
                <a:close/>
              </a:path>
              <a:path w="6346825" h="6375400">
                <a:moveTo>
                  <a:pt x="29554" y="177799"/>
                </a:moveTo>
                <a:lnTo>
                  <a:pt x="7553" y="177799"/>
                </a:lnTo>
                <a:lnTo>
                  <a:pt x="9120" y="165099"/>
                </a:lnTo>
                <a:lnTo>
                  <a:pt x="31178" y="165099"/>
                </a:lnTo>
                <a:lnTo>
                  <a:pt x="29554" y="177799"/>
                </a:lnTo>
                <a:close/>
              </a:path>
              <a:path w="6346825" h="6375400">
                <a:moveTo>
                  <a:pt x="6338904" y="177799"/>
                </a:moveTo>
                <a:lnTo>
                  <a:pt x="6316903" y="177799"/>
                </a:lnTo>
                <a:lnTo>
                  <a:pt x="6315279" y="165099"/>
                </a:lnTo>
                <a:lnTo>
                  <a:pt x="6337337" y="165099"/>
                </a:lnTo>
                <a:lnTo>
                  <a:pt x="6338904" y="177799"/>
                </a:lnTo>
                <a:close/>
              </a:path>
              <a:path w="6346825" h="6375400">
                <a:moveTo>
                  <a:pt x="26830" y="190499"/>
                </a:moveTo>
                <a:lnTo>
                  <a:pt x="4844" y="190499"/>
                </a:lnTo>
                <a:lnTo>
                  <a:pt x="6127" y="177799"/>
                </a:lnTo>
                <a:lnTo>
                  <a:pt x="28192" y="177799"/>
                </a:lnTo>
                <a:lnTo>
                  <a:pt x="26830" y="190499"/>
                </a:lnTo>
                <a:close/>
              </a:path>
              <a:path w="6346825" h="6375400">
                <a:moveTo>
                  <a:pt x="6341613" y="190499"/>
                </a:moveTo>
                <a:lnTo>
                  <a:pt x="6319627" y="190499"/>
                </a:lnTo>
                <a:lnTo>
                  <a:pt x="6318265" y="177799"/>
                </a:lnTo>
                <a:lnTo>
                  <a:pt x="6340330" y="177799"/>
                </a:lnTo>
                <a:lnTo>
                  <a:pt x="6341613" y="190499"/>
                </a:lnTo>
                <a:close/>
              </a:path>
              <a:path w="6346825" h="6375400">
                <a:moveTo>
                  <a:pt x="24624" y="203199"/>
                </a:moveTo>
                <a:lnTo>
                  <a:pt x="2709" y="203199"/>
                </a:lnTo>
                <a:lnTo>
                  <a:pt x="3702" y="190499"/>
                </a:lnTo>
                <a:lnTo>
                  <a:pt x="25717" y="190499"/>
                </a:lnTo>
                <a:lnTo>
                  <a:pt x="24624" y="203199"/>
                </a:lnTo>
                <a:close/>
              </a:path>
              <a:path w="6346825" h="6375400">
                <a:moveTo>
                  <a:pt x="6343741" y="203199"/>
                </a:moveTo>
                <a:lnTo>
                  <a:pt x="6321826" y="203199"/>
                </a:lnTo>
                <a:lnTo>
                  <a:pt x="6320740" y="190499"/>
                </a:lnTo>
                <a:lnTo>
                  <a:pt x="6342748" y="190499"/>
                </a:lnTo>
                <a:lnTo>
                  <a:pt x="6343741" y="203199"/>
                </a:lnTo>
                <a:close/>
              </a:path>
              <a:path w="6346825" h="6375400">
                <a:moveTo>
                  <a:pt x="22326" y="215899"/>
                </a:moveTo>
                <a:lnTo>
                  <a:pt x="1170" y="215899"/>
                </a:lnTo>
                <a:lnTo>
                  <a:pt x="1865" y="203199"/>
                </a:lnTo>
                <a:lnTo>
                  <a:pt x="22986" y="203199"/>
                </a:lnTo>
                <a:lnTo>
                  <a:pt x="22326" y="215899"/>
                </a:lnTo>
                <a:close/>
              </a:path>
              <a:path w="6346825" h="6375400">
                <a:moveTo>
                  <a:pt x="6345287" y="215899"/>
                </a:moveTo>
                <a:lnTo>
                  <a:pt x="6324131" y="215899"/>
                </a:lnTo>
                <a:lnTo>
                  <a:pt x="6323464" y="203199"/>
                </a:lnTo>
                <a:lnTo>
                  <a:pt x="6344592" y="203199"/>
                </a:lnTo>
                <a:lnTo>
                  <a:pt x="6345287" y="215899"/>
                </a:lnTo>
                <a:close/>
              </a:path>
              <a:path w="6346825" h="6375400">
                <a:moveTo>
                  <a:pt x="21475" y="228599"/>
                </a:moveTo>
                <a:lnTo>
                  <a:pt x="234" y="228599"/>
                </a:lnTo>
                <a:lnTo>
                  <a:pt x="624" y="215899"/>
                </a:lnTo>
                <a:lnTo>
                  <a:pt x="21851" y="215899"/>
                </a:lnTo>
                <a:lnTo>
                  <a:pt x="21475" y="228599"/>
                </a:lnTo>
                <a:close/>
              </a:path>
              <a:path w="6346825" h="6375400">
                <a:moveTo>
                  <a:pt x="6346223" y="228599"/>
                </a:moveTo>
                <a:lnTo>
                  <a:pt x="6324982" y="228599"/>
                </a:lnTo>
                <a:lnTo>
                  <a:pt x="6324606" y="215899"/>
                </a:lnTo>
                <a:lnTo>
                  <a:pt x="6345833" y="215899"/>
                </a:lnTo>
                <a:lnTo>
                  <a:pt x="6346223" y="228599"/>
                </a:lnTo>
                <a:close/>
              </a:path>
              <a:path w="6346825" h="6375400">
                <a:moveTo>
                  <a:pt x="21270" y="6134099"/>
                </a:moveTo>
                <a:lnTo>
                  <a:pt x="0" y="6134099"/>
                </a:lnTo>
                <a:lnTo>
                  <a:pt x="0" y="228599"/>
                </a:lnTo>
                <a:lnTo>
                  <a:pt x="21270" y="228599"/>
                </a:lnTo>
                <a:lnTo>
                  <a:pt x="21270" y="6134099"/>
                </a:lnTo>
                <a:close/>
              </a:path>
              <a:path w="6346825" h="6375400">
                <a:moveTo>
                  <a:pt x="6346457" y="6134099"/>
                </a:moveTo>
                <a:lnTo>
                  <a:pt x="6325187" y="6134099"/>
                </a:lnTo>
                <a:lnTo>
                  <a:pt x="6325187" y="228599"/>
                </a:lnTo>
                <a:lnTo>
                  <a:pt x="6346457" y="228599"/>
                </a:lnTo>
                <a:lnTo>
                  <a:pt x="6346457" y="6134099"/>
                </a:lnTo>
                <a:close/>
              </a:path>
              <a:path w="6346825" h="6375400">
                <a:moveTo>
                  <a:pt x="21851" y="6146799"/>
                </a:moveTo>
                <a:lnTo>
                  <a:pt x="624" y="6146799"/>
                </a:lnTo>
                <a:lnTo>
                  <a:pt x="234" y="6134099"/>
                </a:lnTo>
                <a:lnTo>
                  <a:pt x="21475" y="6134099"/>
                </a:lnTo>
                <a:lnTo>
                  <a:pt x="21851" y="6146799"/>
                </a:lnTo>
                <a:close/>
              </a:path>
              <a:path w="6346825" h="6375400">
                <a:moveTo>
                  <a:pt x="6345833" y="6146799"/>
                </a:moveTo>
                <a:lnTo>
                  <a:pt x="6324606" y="6146799"/>
                </a:lnTo>
                <a:lnTo>
                  <a:pt x="6324982" y="6134099"/>
                </a:lnTo>
                <a:lnTo>
                  <a:pt x="6346223" y="6134099"/>
                </a:lnTo>
                <a:lnTo>
                  <a:pt x="6345833" y="6146799"/>
                </a:lnTo>
                <a:close/>
              </a:path>
              <a:path w="6346825" h="6375400">
                <a:moveTo>
                  <a:pt x="22986" y="6159499"/>
                </a:moveTo>
                <a:lnTo>
                  <a:pt x="1865" y="6159499"/>
                </a:lnTo>
                <a:lnTo>
                  <a:pt x="1170" y="6146799"/>
                </a:lnTo>
                <a:lnTo>
                  <a:pt x="22326" y="6146799"/>
                </a:lnTo>
                <a:lnTo>
                  <a:pt x="22986" y="6159499"/>
                </a:lnTo>
                <a:close/>
              </a:path>
              <a:path w="6346825" h="6375400">
                <a:moveTo>
                  <a:pt x="6344592" y="6159499"/>
                </a:moveTo>
                <a:lnTo>
                  <a:pt x="6323464" y="6159499"/>
                </a:lnTo>
                <a:lnTo>
                  <a:pt x="6324131" y="6146799"/>
                </a:lnTo>
                <a:lnTo>
                  <a:pt x="6345287" y="6146799"/>
                </a:lnTo>
                <a:lnTo>
                  <a:pt x="6344592" y="6159499"/>
                </a:lnTo>
                <a:close/>
              </a:path>
              <a:path w="6346825" h="6375400">
                <a:moveTo>
                  <a:pt x="24674" y="6172199"/>
                </a:moveTo>
                <a:lnTo>
                  <a:pt x="3702" y="6172199"/>
                </a:lnTo>
                <a:lnTo>
                  <a:pt x="2709" y="6159499"/>
                </a:lnTo>
                <a:lnTo>
                  <a:pt x="23724" y="6159499"/>
                </a:lnTo>
                <a:lnTo>
                  <a:pt x="24674" y="6172199"/>
                </a:lnTo>
                <a:close/>
              </a:path>
              <a:path w="6346825" h="6375400">
                <a:moveTo>
                  <a:pt x="25717" y="6172199"/>
                </a:moveTo>
                <a:lnTo>
                  <a:pt x="24674" y="6172199"/>
                </a:lnTo>
                <a:lnTo>
                  <a:pt x="24624" y="6159499"/>
                </a:lnTo>
                <a:lnTo>
                  <a:pt x="25717" y="6172199"/>
                </a:lnTo>
                <a:close/>
              </a:path>
              <a:path w="6346825" h="6375400">
                <a:moveTo>
                  <a:pt x="6321783" y="6172199"/>
                </a:moveTo>
                <a:lnTo>
                  <a:pt x="6320740" y="6172199"/>
                </a:lnTo>
                <a:lnTo>
                  <a:pt x="6321826" y="6159499"/>
                </a:lnTo>
                <a:lnTo>
                  <a:pt x="6321783" y="6172199"/>
                </a:lnTo>
                <a:close/>
              </a:path>
              <a:path w="6346825" h="6375400">
                <a:moveTo>
                  <a:pt x="6342748" y="6172199"/>
                </a:moveTo>
                <a:lnTo>
                  <a:pt x="6321783" y="6172199"/>
                </a:lnTo>
                <a:lnTo>
                  <a:pt x="6322733" y="6159499"/>
                </a:lnTo>
                <a:lnTo>
                  <a:pt x="6343741" y="6159499"/>
                </a:lnTo>
                <a:lnTo>
                  <a:pt x="6342748" y="6172199"/>
                </a:lnTo>
                <a:close/>
              </a:path>
              <a:path w="6346825" h="6375400">
                <a:moveTo>
                  <a:pt x="28192" y="6184899"/>
                </a:moveTo>
                <a:lnTo>
                  <a:pt x="6127" y="6184899"/>
                </a:lnTo>
                <a:lnTo>
                  <a:pt x="4844" y="6172199"/>
                </a:lnTo>
                <a:lnTo>
                  <a:pt x="26830" y="6172199"/>
                </a:lnTo>
                <a:lnTo>
                  <a:pt x="28192" y="6184899"/>
                </a:lnTo>
                <a:close/>
              </a:path>
              <a:path w="6346825" h="6375400">
                <a:moveTo>
                  <a:pt x="6340330" y="6184899"/>
                </a:moveTo>
                <a:lnTo>
                  <a:pt x="6318265" y="6184899"/>
                </a:lnTo>
                <a:lnTo>
                  <a:pt x="6319627" y="6172199"/>
                </a:lnTo>
                <a:lnTo>
                  <a:pt x="6341613" y="6172199"/>
                </a:lnTo>
                <a:lnTo>
                  <a:pt x="6340330" y="6184899"/>
                </a:lnTo>
                <a:close/>
              </a:path>
              <a:path w="6346825" h="6375400">
                <a:moveTo>
                  <a:pt x="31178" y="6197599"/>
                </a:moveTo>
                <a:lnTo>
                  <a:pt x="9120" y="6197599"/>
                </a:lnTo>
                <a:lnTo>
                  <a:pt x="7553" y="6184899"/>
                </a:lnTo>
                <a:lnTo>
                  <a:pt x="29554" y="6184899"/>
                </a:lnTo>
                <a:lnTo>
                  <a:pt x="31178" y="6197599"/>
                </a:lnTo>
                <a:close/>
              </a:path>
              <a:path w="6346825" h="6375400">
                <a:moveTo>
                  <a:pt x="6337337" y="6197599"/>
                </a:moveTo>
                <a:lnTo>
                  <a:pt x="6315279" y="6197599"/>
                </a:lnTo>
                <a:lnTo>
                  <a:pt x="6316903" y="6184899"/>
                </a:lnTo>
                <a:lnTo>
                  <a:pt x="6338904" y="6184899"/>
                </a:lnTo>
                <a:lnTo>
                  <a:pt x="6337337" y="6197599"/>
                </a:lnTo>
                <a:close/>
              </a:path>
              <a:path w="6346825" h="6375400">
                <a:moveTo>
                  <a:pt x="36582" y="6210299"/>
                </a:moveTo>
                <a:lnTo>
                  <a:pt x="12659" y="6210299"/>
                </a:lnTo>
                <a:lnTo>
                  <a:pt x="10822" y="6197599"/>
                </a:lnTo>
                <a:lnTo>
                  <a:pt x="34575" y="6197599"/>
                </a:lnTo>
                <a:lnTo>
                  <a:pt x="36582" y="6210299"/>
                </a:lnTo>
                <a:close/>
              </a:path>
              <a:path w="6346825" h="6375400">
                <a:moveTo>
                  <a:pt x="6333790" y="6210299"/>
                </a:moveTo>
                <a:lnTo>
                  <a:pt x="6309868" y="6210299"/>
                </a:lnTo>
                <a:lnTo>
                  <a:pt x="6311882" y="6197599"/>
                </a:lnTo>
                <a:lnTo>
                  <a:pt x="6335634" y="6197599"/>
                </a:lnTo>
                <a:lnTo>
                  <a:pt x="6333790" y="6210299"/>
                </a:lnTo>
                <a:close/>
              </a:path>
              <a:path w="6346825" h="6375400">
                <a:moveTo>
                  <a:pt x="40788" y="6222999"/>
                </a:moveTo>
                <a:lnTo>
                  <a:pt x="18979" y="6222999"/>
                </a:lnTo>
                <a:lnTo>
                  <a:pt x="16745" y="6210299"/>
                </a:lnTo>
                <a:lnTo>
                  <a:pt x="38525" y="6210299"/>
                </a:lnTo>
                <a:lnTo>
                  <a:pt x="40788" y="6222999"/>
                </a:lnTo>
                <a:close/>
              </a:path>
              <a:path w="6346825" h="6375400">
                <a:moveTo>
                  <a:pt x="6327471" y="6222999"/>
                </a:moveTo>
                <a:lnTo>
                  <a:pt x="6305669" y="6222999"/>
                </a:lnTo>
                <a:lnTo>
                  <a:pt x="6307932" y="6210299"/>
                </a:lnTo>
                <a:lnTo>
                  <a:pt x="6329712" y="6210299"/>
                </a:lnTo>
                <a:lnTo>
                  <a:pt x="6327471" y="6222999"/>
                </a:lnTo>
                <a:close/>
              </a:path>
              <a:path w="6346825" h="6375400">
                <a:moveTo>
                  <a:pt x="47951" y="6235699"/>
                </a:moveTo>
                <a:lnTo>
                  <a:pt x="23837" y="6235699"/>
                </a:lnTo>
                <a:lnTo>
                  <a:pt x="21348" y="6222999"/>
                </a:lnTo>
                <a:lnTo>
                  <a:pt x="45334" y="6222999"/>
                </a:lnTo>
                <a:lnTo>
                  <a:pt x="47951" y="6235699"/>
                </a:lnTo>
                <a:close/>
              </a:path>
              <a:path w="6346825" h="6375400">
                <a:moveTo>
                  <a:pt x="6322613" y="6235699"/>
                </a:moveTo>
                <a:lnTo>
                  <a:pt x="6298499" y="6235699"/>
                </a:lnTo>
                <a:lnTo>
                  <a:pt x="6301123" y="6222999"/>
                </a:lnTo>
                <a:lnTo>
                  <a:pt x="6325109" y="6222999"/>
                </a:lnTo>
                <a:lnTo>
                  <a:pt x="6322613" y="6235699"/>
                </a:lnTo>
                <a:close/>
              </a:path>
              <a:path w="6346825" h="6375400">
                <a:moveTo>
                  <a:pt x="56115" y="6248399"/>
                </a:moveTo>
                <a:lnTo>
                  <a:pt x="29192" y="6248399"/>
                </a:lnTo>
                <a:lnTo>
                  <a:pt x="26454" y="6235699"/>
                </a:lnTo>
                <a:lnTo>
                  <a:pt x="53150" y="6235699"/>
                </a:lnTo>
                <a:lnTo>
                  <a:pt x="56115" y="6248399"/>
                </a:lnTo>
                <a:close/>
              </a:path>
              <a:path w="6346825" h="6375400">
                <a:moveTo>
                  <a:pt x="6317258" y="6248399"/>
                </a:moveTo>
                <a:lnTo>
                  <a:pt x="6290342" y="6248399"/>
                </a:lnTo>
                <a:lnTo>
                  <a:pt x="6293300" y="6235699"/>
                </a:lnTo>
                <a:lnTo>
                  <a:pt x="6319996" y="6235699"/>
                </a:lnTo>
                <a:lnTo>
                  <a:pt x="6317258" y="6248399"/>
                </a:lnTo>
                <a:close/>
              </a:path>
              <a:path w="6346825" h="6375400">
                <a:moveTo>
                  <a:pt x="62079" y="6261099"/>
                </a:moveTo>
                <a:lnTo>
                  <a:pt x="38128" y="6261099"/>
                </a:lnTo>
                <a:lnTo>
                  <a:pt x="35036" y="6248399"/>
                </a:lnTo>
                <a:lnTo>
                  <a:pt x="58902" y="6248399"/>
                </a:lnTo>
                <a:lnTo>
                  <a:pt x="62079" y="6261099"/>
                </a:lnTo>
                <a:close/>
              </a:path>
              <a:path w="6346825" h="6375400">
                <a:moveTo>
                  <a:pt x="65221" y="6261099"/>
                </a:moveTo>
                <a:lnTo>
                  <a:pt x="62079" y="6261099"/>
                </a:lnTo>
                <a:lnTo>
                  <a:pt x="61930" y="6248399"/>
                </a:lnTo>
                <a:lnTo>
                  <a:pt x="65221" y="6261099"/>
                </a:lnTo>
                <a:close/>
              </a:path>
              <a:path w="6346825" h="6375400">
                <a:moveTo>
                  <a:pt x="6284371" y="6261099"/>
                </a:moveTo>
                <a:lnTo>
                  <a:pt x="6281236" y="6261099"/>
                </a:lnTo>
                <a:lnTo>
                  <a:pt x="6284520" y="6248399"/>
                </a:lnTo>
                <a:lnTo>
                  <a:pt x="6284371" y="6261099"/>
                </a:lnTo>
                <a:close/>
              </a:path>
              <a:path w="6346825" h="6375400">
                <a:moveTo>
                  <a:pt x="6308322" y="6261099"/>
                </a:moveTo>
                <a:lnTo>
                  <a:pt x="6284371" y="6261099"/>
                </a:lnTo>
                <a:lnTo>
                  <a:pt x="6287555" y="6248399"/>
                </a:lnTo>
                <a:lnTo>
                  <a:pt x="6311421" y="6248399"/>
                </a:lnTo>
                <a:lnTo>
                  <a:pt x="6308322" y="6261099"/>
                </a:lnTo>
                <a:close/>
              </a:path>
              <a:path w="6346825" h="6375400">
                <a:moveTo>
                  <a:pt x="71796" y="6273799"/>
                </a:moveTo>
                <a:lnTo>
                  <a:pt x="48107" y="6273799"/>
                </a:lnTo>
                <a:lnTo>
                  <a:pt x="44667" y="6261099"/>
                </a:lnTo>
                <a:lnTo>
                  <a:pt x="68299" y="6261099"/>
                </a:lnTo>
                <a:lnTo>
                  <a:pt x="71796" y="6273799"/>
                </a:lnTo>
                <a:close/>
              </a:path>
              <a:path w="6346825" h="6375400">
                <a:moveTo>
                  <a:pt x="75229" y="6273799"/>
                </a:moveTo>
                <a:lnTo>
                  <a:pt x="71796" y="6273799"/>
                </a:lnTo>
                <a:lnTo>
                  <a:pt x="71633" y="6261099"/>
                </a:lnTo>
                <a:lnTo>
                  <a:pt x="75229" y="6273799"/>
                </a:lnTo>
                <a:close/>
              </a:path>
              <a:path w="6346825" h="6375400">
                <a:moveTo>
                  <a:pt x="6274661" y="6273799"/>
                </a:moveTo>
                <a:lnTo>
                  <a:pt x="6271228" y="6273799"/>
                </a:lnTo>
                <a:lnTo>
                  <a:pt x="6274824" y="6261099"/>
                </a:lnTo>
                <a:lnTo>
                  <a:pt x="6274661" y="6273799"/>
                </a:lnTo>
                <a:close/>
              </a:path>
              <a:path w="6346825" h="6375400">
                <a:moveTo>
                  <a:pt x="6298350" y="6273799"/>
                </a:moveTo>
                <a:lnTo>
                  <a:pt x="6274661" y="6273799"/>
                </a:lnTo>
                <a:lnTo>
                  <a:pt x="6278158" y="6261099"/>
                </a:lnTo>
                <a:lnTo>
                  <a:pt x="6301790" y="6261099"/>
                </a:lnTo>
                <a:lnTo>
                  <a:pt x="6298350" y="6273799"/>
                </a:lnTo>
                <a:close/>
              </a:path>
              <a:path w="6346825" h="6375400">
                <a:moveTo>
                  <a:pt x="86087" y="6286499"/>
                </a:moveTo>
                <a:lnTo>
                  <a:pt x="55299" y="6286499"/>
                </a:lnTo>
                <a:lnTo>
                  <a:pt x="51646" y="6273799"/>
                </a:lnTo>
                <a:lnTo>
                  <a:pt x="82200" y="6273799"/>
                </a:lnTo>
                <a:lnTo>
                  <a:pt x="86087" y="6286499"/>
                </a:lnTo>
                <a:close/>
              </a:path>
              <a:path w="6346825" h="6375400">
                <a:moveTo>
                  <a:pt x="6291151" y="6286499"/>
                </a:moveTo>
                <a:lnTo>
                  <a:pt x="6260370" y="6286499"/>
                </a:lnTo>
                <a:lnTo>
                  <a:pt x="6264257" y="6273799"/>
                </a:lnTo>
                <a:lnTo>
                  <a:pt x="6294804" y="6273799"/>
                </a:lnTo>
                <a:lnTo>
                  <a:pt x="6291151" y="6286499"/>
                </a:lnTo>
                <a:close/>
              </a:path>
              <a:path w="6346825" h="6375400">
                <a:moveTo>
                  <a:pt x="97754" y="6299199"/>
                </a:moveTo>
                <a:lnTo>
                  <a:pt x="66888" y="6299199"/>
                </a:lnTo>
                <a:lnTo>
                  <a:pt x="62923" y="6286499"/>
                </a:lnTo>
                <a:lnTo>
                  <a:pt x="93591" y="6286499"/>
                </a:lnTo>
                <a:lnTo>
                  <a:pt x="97754" y="6299199"/>
                </a:lnTo>
                <a:close/>
              </a:path>
              <a:path w="6346825" h="6375400">
                <a:moveTo>
                  <a:pt x="6279569" y="6299199"/>
                </a:moveTo>
                <a:lnTo>
                  <a:pt x="6248703" y="6299199"/>
                </a:lnTo>
                <a:lnTo>
                  <a:pt x="6252866" y="6286499"/>
                </a:lnTo>
                <a:lnTo>
                  <a:pt x="6283534" y="6286499"/>
                </a:lnTo>
                <a:lnTo>
                  <a:pt x="6279569" y="6299199"/>
                </a:lnTo>
                <a:close/>
              </a:path>
              <a:path w="6346825" h="6375400">
                <a:moveTo>
                  <a:pt x="114478" y="6311899"/>
                </a:moveTo>
                <a:lnTo>
                  <a:pt x="79370" y="6311899"/>
                </a:lnTo>
                <a:lnTo>
                  <a:pt x="75115" y="6299199"/>
                </a:lnTo>
                <a:lnTo>
                  <a:pt x="109967" y="6299199"/>
                </a:lnTo>
                <a:lnTo>
                  <a:pt x="114478" y="6311899"/>
                </a:lnTo>
                <a:close/>
              </a:path>
              <a:path w="6346825" h="6375400">
                <a:moveTo>
                  <a:pt x="6267079" y="6311899"/>
                </a:moveTo>
                <a:lnTo>
                  <a:pt x="6231979" y="6311899"/>
                </a:lnTo>
                <a:lnTo>
                  <a:pt x="6236483" y="6299199"/>
                </a:lnTo>
                <a:lnTo>
                  <a:pt x="6271342" y="6299199"/>
                </a:lnTo>
                <a:lnTo>
                  <a:pt x="6267079" y="6311899"/>
                </a:lnTo>
                <a:close/>
              </a:path>
              <a:path w="6346825" h="6375400">
                <a:moveTo>
                  <a:pt x="132436" y="6324599"/>
                </a:moveTo>
                <a:lnTo>
                  <a:pt x="97328" y="6324599"/>
                </a:lnTo>
                <a:lnTo>
                  <a:pt x="92704" y="6311899"/>
                </a:lnTo>
                <a:lnTo>
                  <a:pt x="127613" y="6311899"/>
                </a:lnTo>
                <a:lnTo>
                  <a:pt x="132436" y="6324599"/>
                </a:lnTo>
                <a:close/>
              </a:path>
              <a:path w="6346825" h="6375400">
                <a:moveTo>
                  <a:pt x="6249121" y="6324599"/>
                </a:moveTo>
                <a:lnTo>
                  <a:pt x="6214021" y="6324599"/>
                </a:lnTo>
                <a:lnTo>
                  <a:pt x="6218837" y="6311899"/>
                </a:lnTo>
                <a:lnTo>
                  <a:pt x="6253746" y="6311899"/>
                </a:lnTo>
                <a:lnTo>
                  <a:pt x="6249121" y="6324599"/>
                </a:lnTo>
                <a:close/>
              </a:path>
              <a:path w="6346825" h="6375400">
                <a:moveTo>
                  <a:pt x="161437" y="6337299"/>
                </a:moveTo>
                <a:lnTo>
                  <a:pt x="111719" y="6337299"/>
                </a:lnTo>
                <a:lnTo>
                  <a:pt x="106839" y="6324599"/>
                </a:lnTo>
                <a:lnTo>
                  <a:pt x="156209" y="6324599"/>
                </a:lnTo>
                <a:lnTo>
                  <a:pt x="161437" y="6337299"/>
                </a:lnTo>
                <a:close/>
              </a:path>
              <a:path w="6346825" h="6375400">
                <a:moveTo>
                  <a:pt x="6234738" y="6337299"/>
                </a:moveTo>
                <a:lnTo>
                  <a:pt x="6185013" y="6337299"/>
                </a:lnTo>
                <a:lnTo>
                  <a:pt x="6190247" y="6324599"/>
                </a:lnTo>
                <a:lnTo>
                  <a:pt x="6239618" y="6324599"/>
                </a:lnTo>
                <a:lnTo>
                  <a:pt x="6234738" y="6337299"/>
                </a:lnTo>
                <a:close/>
              </a:path>
              <a:path w="6346825" h="6375400">
                <a:moveTo>
                  <a:pt x="203395" y="6349999"/>
                </a:moveTo>
                <a:lnTo>
                  <a:pt x="137294" y="6349999"/>
                </a:lnTo>
                <a:lnTo>
                  <a:pt x="132024" y="6337299"/>
                </a:lnTo>
                <a:lnTo>
                  <a:pt x="197714" y="6337299"/>
                </a:lnTo>
                <a:lnTo>
                  <a:pt x="203395" y="6349999"/>
                </a:lnTo>
                <a:close/>
              </a:path>
              <a:path w="6346825" h="6375400">
                <a:moveTo>
                  <a:pt x="6209163" y="6349999"/>
                </a:moveTo>
                <a:lnTo>
                  <a:pt x="6143055" y="6349999"/>
                </a:lnTo>
                <a:lnTo>
                  <a:pt x="6148743" y="6337299"/>
                </a:lnTo>
                <a:lnTo>
                  <a:pt x="6214425" y="6337299"/>
                </a:lnTo>
                <a:lnTo>
                  <a:pt x="6209163" y="6349999"/>
                </a:lnTo>
                <a:close/>
              </a:path>
              <a:path w="6346825" h="6375400">
                <a:moveTo>
                  <a:pt x="6181793" y="6362699"/>
                </a:moveTo>
                <a:lnTo>
                  <a:pt x="164664" y="6362699"/>
                </a:lnTo>
                <a:lnTo>
                  <a:pt x="159054" y="6349999"/>
                </a:lnTo>
                <a:lnTo>
                  <a:pt x="6187396" y="6349999"/>
                </a:lnTo>
                <a:lnTo>
                  <a:pt x="6181793" y="6362699"/>
                </a:lnTo>
                <a:close/>
              </a:path>
              <a:path w="6346825" h="6375400">
                <a:moveTo>
                  <a:pt x="6110267" y="6375399"/>
                </a:moveTo>
                <a:lnTo>
                  <a:pt x="236190" y="6375399"/>
                </a:lnTo>
                <a:lnTo>
                  <a:pt x="229970" y="6362699"/>
                </a:lnTo>
                <a:lnTo>
                  <a:pt x="6116479" y="6362699"/>
                </a:lnTo>
                <a:lnTo>
                  <a:pt x="6110267" y="637539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 2">
            <a:extLst>
              <a:ext uri="{FF2B5EF4-FFF2-40B4-BE49-F238E27FC236}">
                <a16:creationId xmlns:a16="http://schemas.microsoft.com/office/drawing/2014/main" id="{F61C5F39-5A11-4CE4-BCBA-F76D90D1AAEF}"/>
              </a:ext>
            </a:extLst>
          </p:cNvPr>
          <p:cNvSpPr txBox="1"/>
          <p:nvPr/>
        </p:nvSpPr>
        <p:spPr>
          <a:xfrm>
            <a:off x="1737350" y="843687"/>
            <a:ext cx="12496598" cy="891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/>
            <a:r>
              <a:rPr lang="en-US" altLang="zh-CN" b="1" i="1" dirty="0" err="1">
                <a:latin typeface="Times New Roman" panose="02020603050405020304"/>
                <a:cs typeface="Times New Roman" panose="02020603050405020304"/>
              </a:rPr>
              <a:t>Yige</a:t>
            </a:r>
            <a:r>
              <a:rPr lang="en-US" altLang="zh-CN" b="1" i="1" dirty="0">
                <a:latin typeface="Times New Roman" panose="02020603050405020304"/>
                <a:cs typeface="Times New Roman" panose="02020603050405020304"/>
              </a:rPr>
              <a:t> Cao</a:t>
            </a:r>
            <a:r>
              <a:rPr lang="en-US" altLang="zh-CN" b="1" i="1" baseline="30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en-US" altLang="zh-CN" b="1" i="1" dirty="0">
                <a:latin typeface="Times New Roman" panose="02020603050405020304"/>
                <a:cs typeface="Times New Roman" panose="02020603050405020304"/>
              </a:rPr>
              <a:t> , Dali Feng</a:t>
            </a:r>
            <a:r>
              <a:rPr lang="en-US" altLang="zh-CN" b="1" i="1" baseline="30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en-US" altLang="zh-CN" b="1" i="1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altLang="zh-CN" b="1" i="1" baseline="3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b="1" i="1" dirty="0">
                <a:latin typeface="Times New Roman" panose="02020603050405020304"/>
                <a:cs typeface="Times New Roman" panose="02020603050405020304"/>
              </a:rPr>
              <a:t>Zhensheng Tao</a:t>
            </a:r>
            <a:r>
              <a:rPr lang="en-US" altLang="zh-CN" b="1" i="1" baseline="30000" dirty="0">
                <a:latin typeface="Times New Roman" panose="02020603050405020304"/>
                <a:cs typeface="Times New Roman" panose="02020603050405020304"/>
              </a:rPr>
              <a:t>1</a:t>
            </a:r>
            <a:endParaRPr lang="en-US" sz="2000" b="1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en-US" sz="1600" i="1" u="none" dirty="0">
                <a:latin typeface="Arial" panose="020B0604020202020204"/>
                <a:cs typeface="Arial" panose="020B0604020202020204"/>
              </a:rPr>
              <a:t>1 Department</a:t>
            </a:r>
            <a:r>
              <a:rPr lang="en-US" sz="1600" i="1" u="none" spc="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of</a:t>
            </a:r>
            <a:r>
              <a:rPr lang="en-US" sz="1600" i="1" u="none" spc="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Physics</a:t>
            </a:r>
            <a:r>
              <a:rPr lang="en-US" sz="1600" i="1" u="none" spc="6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and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State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Key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Laboratory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of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Surface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Physics,</a:t>
            </a:r>
            <a:r>
              <a:rPr lang="en-US" sz="1600" i="1" u="none" spc="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Fudan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University,</a:t>
            </a:r>
            <a:r>
              <a:rPr lang="en-US" sz="1600" i="1" u="none" spc="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Shanghai</a:t>
            </a:r>
            <a:r>
              <a:rPr lang="en-US" sz="1600" i="1" u="none" spc="7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dirty="0">
                <a:latin typeface="Arial" panose="020B0604020202020204"/>
                <a:cs typeface="Arial" panose="020B0604020202020204"/>
              </a:rPr>
              <a:t>200433,</a:t>
            </a:r>
            <a:r>
              <a:rPr lang="en-US" sz="1600" i="1" u="none" spc="75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i="1" u="none" spc="-10" dirty="0">
                <a:latin typeface="Arial" panose="020B0604020202020204"/>
                <a:cs typeface="Arial" panose="020B0604020202020204"/>
              </a:rPr>
              <a:t>China</a:t>
            </a:r>
            <a:endParaRPr lang="en-US" sz="16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E-mail</a:t>
            </a:r>
            <a:r>
              <a:rPr sz="2000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address:</a:t>
            </a:r>
            <a:r>
              <a:rPr sz="20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Zhensheng</a:t>
            </a:r>
            <a:r>
              <a:rPr sz="20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Tao,</a:t>
            </a:r>
            <a:r>
              <a:rPr sz="2000" spc="50" dirty="0">
                <a:latin typeface="Arial" panose="020B0604020202020204"/>
                <a:cs typeface="Arial" panose="020B0604020202020204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 panose="020B0604020202020204"/>
                <a:cs typeface="Arial" panose="020B0604020202020204"/>
                <a:hlinkClick r:id="rId19"/>
              </a:rPr>
              <a:t>ZhenshengTao@fudan.edu.cn</a:t>
            </a:r>
            <a:r>
              <a:rPr sz="1050" u="none" spc="-10" dirty="0">
                <a:solidFill>
                  <a:srgbClr val="2E5496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105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422" y="3135150"/>
            <a:ext cx="6148070" cy="2975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97815" marR="5080" indent="-285750">
              <a:lnSpc>
                <a:spcPts val="1610"/>
              </a:lnSpc>
              <a:spcBef>
                <a:spcPts val="150"/>
              </a:spcBef>
              <a:buFont typeface="Wingdings" panose="05000000000000000000" pitchFamily="2" charset="2"/>
              <a:buChar char="Ø"/>
              <a:tabLst>
                <a:tab pos="203835" algn="l"/>
              </a:tabLst>
            </a:pPr>
            <a:r>
              <a:rPr lang="en-US" altLang="zh-CN" sz="1750" b="1" dirty="0">
                <a:latin typeface="Arial" panose="020B0604020202020204"/>
                <a:cs typeface="Arial" panose="020B0604020202020204"/>
                <a:sym typeface="+mn-ea"/>
              </a:rPr>
              <a:t>Multi-pass Cell (MPC)</a:t>
            </a:r>
            <a:endParaRPr lang="zh-CN" altLang="en-US" sz="1350" dirty="0"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81857D79-2CAD-4377-852C-92CEDB925AAA}"/>
              </a:ext>
            </a:extLst>
          </p:cNvPr>
          <p:cNvSpPr/>
          <p:nvPr/>
        </p:nvSpPr>
        <p:spPr>
          <a:xfrm>
            <a:off x="574983" y="6752719"/>
            <a:ext cx="5317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latin typeface="Arial" panose="020B0604020202020204"/>
                <a:cs typeface="Arial" panose="020B0604020202020204"/>
              </a:rPr>
              <a:t>boundary condition:</a:t>
            </a:r>
            <a:endParaRPr lang="pt-BR" altLang="zh-CN" sz="1350" dirty="0">
              <a:latin typeface="Arial" panose="020B0604020202020204"/>
              <a:cs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C9808451-2D19-41F0-894E-BDAF7980EE29}"/>
                  </a:ext>
                </a:extLst>
              </p:cNvPr>
              <p:cNvSpPr txBox="1"/>
              <p:nvPr/>
            </p:nvSpPr>
            <p:spPr>
              <a:xfrm>
                <a:off x="7594875" y="10991928"/>
                <a:ext cx="2872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</m:oMath>
                  </m:oMathPara>
                </a14:m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C9808451-2D19-41F0-894E-BDAF7980E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875" y="10991928"/>
                <a:ext cx="287256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5F50C8D6-7CCF-4968-9E59-818782EFDE8A}"/>
                  </a:ext>
                </a:extLst>
              </p:cNvPr>
              <p:cNvSpPr txBox="1"/>
              <p:nvPr/>
            </p:nvSpPr>
            <p:spPr>
              <a:xfrm>
                <a:off x="8841746" y="11002146"/>
                <a:ext cx="2872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</m:oMath>
                  </m:oMathPara>
                </a14:m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5F50C8D6-7CCF-4968-9E59-818782EF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746" y="11002146"/>
                <a:ext cx="287256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AE477282-FC55-44F3-8314-EE58F5FD1574}"/>
                  </a:ext>
                </a:extLst>
              </p:cNvPr>
              <p:cNvSpPr txBox="1"/>
              <p:nvPr/>
            </p:nvSpPr>
            <p:spPr>
              <a:xfrm>
                <a:off x="10634744" y="11122738"/>
                <a:ext cx="2872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</m:oMath>
                  </m:oMathPara>
                </a14:m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AE477282-FC55-44F3-8314-EE58F5FD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744" y="11122738"/>
                <a:ext cx="287256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 2"/>
          <p:cNvSpPr/>
          <p:nvPr/>
        </p:nvSpPr>
        <p:spPr>
          <a:xfrm>
            <a:off x="234315" y="9556331"/>
            <a:ext cx="6400945" cy="8649119"/>
          </a:xfrm>
          <a:custGeom>
            <a:avLst/>
            <a:gdLst/>
            <a:ahLst/>
            <a:cxnLst/>
            <a:rect l="l" t="t" r="r" b="b"/>
            <a:pathLst>
              <a:path w="6346825" h="6375400">
                <a:moveTo>
                  <a:pt x="6181793" y="12699"/>
                </a:moveTo>
                <a:lnTo>
                  <a:pt x="164664" y="12699"/>
                </a:lnTo>
                <a:lnTo>
                  <a:pt x="170330" y="0"/>
                </a:lnTo>
                <a:lnTo>
                  <a:pt x="6176127" y="0"/>
                </a:lnTo>
                <a:lnTo>
                  <a:pt x="6181793" y="12699"/>
                </a:lnTo>
                <a:close/>
              </a:path>
              <a:path w="6346825" h="6375400">
                <a:moveTo>
                  <a:pt x="197714" y="25399"/>
                </a:moveTo>
                <a:lnTo>
                  <a:pt x="132024" y="25399"/>
                </a:lnTo>
                <a:lnTo>
                  <a:pt x="137294" y="12699"/>
                </a:lnTo>
                <a:lnTo>
                  <a:pt x="203395" y="12699"/>
                </a:lnTo>
                <a:lnTo>
                  <a:pt x="197714" y="25399"/>
                </a:lnTo>
                <a:close/>
              </a:path>
              <a:path w="6346825" h="6375400">
                <a:moveTo>
                  <a:pt x="6214425" y="25399"/>
                </a:moveTo>
                <a:lnTo>
                  <a:pt x="6148743" y="25399"/>
                </a:lnTo>
                <a:lnTo>
                  <a:pt x="6143055" y="12699"/>
                </a:lnTo>
                <a:lnTo>
                  <a:pt x="6209163" y="12699"/>
                </a:lnTo>
                <a:lnTo>
                  <a:pt x="6214425" y="25399"/>
                </a:lnTo>
                <a:close/>
              </a:path>
              <a:path w="6346825" h="6375400">
                <a:moveTo>
                  <a:pt x="156209" y="38099"/>
                </a:moveTo>
                <a:lnTo>
                  <a:pt x="111719" y="38099"/>
                </a:lnTo>
                <a:lnTo>
                  <a:pt x="116676" y="25399"/>
                </a:lnTo>
                <a:lnTo>
                  <a:pt x="161437" y="25399"/>
                </a:lnTo>
                <a:lnTo>
                  <a:pt x="156209" y="38099"/>
                </a:lnTo>
                <a:close/>
              </a:path>
              <a:path w="6346825" h="6375400">
                <a:moveTo>
                  <a:pt x="6234738" y="38099"/>
                </a:moveTo>
                <a:lnTo>
                  <a:pt x="6190247" y="38099"/>
                </a:lnTo>
                <a:lnTo>
                  <a:pt x="6185013" y="25399"/>
                </a:lnTo>
                <a:lnTo>
                  <a:pt x="6229780" y="25399"/>
                </a:lnTo>
                <a:lnTo>
                  <a:pt x="6234738" y="38099"/>
                </a:lnTo>
                <a:close/>
              </a:path>
              <a:path w="6346825" h="6375400">
                <a:moveTo>
                  <a:pt x="127613" y="50799"/>
                </a:moveTo>
                <a:lnTo>
                  <a:pt x="92704" y="50799"/>
                </a:lnTo>
                <a:lnTo>
                  <a:pt x="97328" y="38099"/>
                </a:lnTo>
                <a:lnTo>
                  <a:pt x="132436" y="38099"/>
                </a:lnTo>
                <a:lnTo>
                  <a:pt x="127613" y="50799"/>
                </a:lnTo>
                <a:close/>
              </a:path>
              <a:path w="6346825" h="6375400">
                <a:moveTo>
                  <a:pt x="6253746" y="50799"/>
                </a:moveTo>
                <a:lnTo>
                  <a:pt x="6218837" y="50799"/>
                </a:lnTo>
                <a:lnTo>
                  <a:pt x="6214021" y="38099"/>
                </a:lnTo>
                <a:lnTo>
                  <a:pt x="6249121" y="38099"/>
                </a:lnTo>
                <a:lnTo>
                  <a:pt x="6253746" y="50799"/>
                </a:lnTo>
                <a:close/>
              </a:path>
              <a:path w="6346825" h="6375400">
                <a:moveTo>
                  <a:pt x="109967" y="63499"/>
                </a:moveTo>
                <a:lnTo>
                  <a:pt x="75115" y="63499"/>
                </a:lnTo>
                <a:lnTo>
                  <a:pt x="79370" y="50799"/>
                </a:lnTo>
                <a:lnTo>
                  <a:pt x="114478" y="50799"/>
                </a:lnTo>
                <a:lnTo>
                  <a:pt x="109967" y="63499"/>
                </a:lnTo>
                <a:close/>
              </a:path>
              <a:path w="6346825" h="6375400">
                <a:moveTo>
                  <a:pt x="6271342" y="63499"/>
                </a:moveTo>
                <a:lnTo>
                  <a:pt x="6236483" y="63499"/>
                </a:lnTo>
                <a:lnTo>
                  <a:pt x="6231979" y="50799"/>
                </a:lnTo>
                <a:lnTo>
                  <a:pt x="6267079" y="50799"/>
                </a:lnTo>
                <a:lnTo>
                  <a:pt x="6271342" y="63499"/>
                </a:lnTo>
                <a:close/>
              </a:path>
              <a:path w="6346825" h="6375400">
                <a:moveTo>
                  <a:pt x="93591" y="76199"/>
                </a:moveTo>
                <a:lnTo>
                  <a:pt x="62923" y="76199"/>
                </a:lnTo>
                <a:lnTo>
                  <a:pt x="66888" y="63499"/>
                </a:lnTo>
                <a:lnTo>
                  <a:pt x="97754" y="63499"/>
                </a:lnTo>
                <a:lnTo>
                  <a:pt x="93591" y="76199"/>
                </a:lnTo>
                <a:close/>
              </a:path>
              <a:path w="6346825" h="6375400">
                <a:moveTo>
                  <a:pt x="6283534" y="76199"/>
                </a:moveTo>
                <a:lnTo>
                  <a:pt x="6252866" y="76199"/>
                </a:lnTo>
                <a:lnTo>
                  <a:pt x="6248703" y="63499"/>
                </a:lnTo>
                <a:lnTo>
                  <a:pt x="6279569" y="63499"/>
                </a:lnTo>
                <a:lnTo>
                  <a:pt x="6283534" y="76199"/>
                </a:lnTo>
                <a:close/>
              </a:path>
              <a:path w="6346825" h="6375400">
                <a:moveTo>
                  <a:pt x="82200" y="88899"/>
                </a:moveTo>
                <a:lnTo>
                  <a:pt x="51646" y="88899"/>
                </a:lnTo>
                <a:lnTo>
                  <a:pt x="55299" y="76199"/>
                </a:lnTo>
                <a:lnTo>
                  <a:pt x="86087" y="76199"/>
                </a:lnTo>
                <a:lnTo>
                  <a:pt x="82200" y="88899"/>
                </a:lnTo>
                <a:close/>
              </a:path>
              <a:path w="6346825" h="6375400">
                <a:moveTo>
                  <a:pt x="6294804" y="88899"/>
                </a:moveTo>
                <a:lnTo>
                  <a:pt x="6264257" y="88899"/>
                </a:lnTo>
                <a:lnTo>
                  <a:pt x="6260370" y="76199"/>
                </a:lnTo>
                <a:lnTo>
                  <a:pt x="6291151" y="76199"/>
                </a:lnTo>
                <a:lnTo>
                  <a:pt x="6294804" y="88899"/>
                </a:lnTo>
                <a:close/>
              </a:path>
              <a:path w="6346825" h="6375400">
                <a:moveTo>
                  <a:pt x="71633" y="101599"/>
                </a:moveTo>
                <a:lnTo>
                  <a:pt x="44667" y="101599"/>
                </a:lnTo>
                <a:lnTo>
                  <a:pt x="48107" y="88899"/>
                </a:lnTo>
                <a:lnTo>
                  <a:pt x="75229" y="88899"/>
                </a:lnTo>
                <a:lnTo>
                  <a:pt x="71633" y="101599"/>
                </a:lnTo>
                <a:close/>
              </a:path>
              <a:path w="6346825" h="6375400">
                <a:moveTo>
                  <a:pt x="6301790" y="101599"/>
                </a:moveTo>
                <a:lnTo>
                  <a:pt x="6274824" y="101599"/>
                </a:lnTo>
                <a:lnTo>
                  <a:pt x="6271228" y="88899"/>
                </a:lnTo>
                <a:lnTo>
                  <a:pt x="6298350" y="88899"/>
                </a:lnTo>
                <a:lnTo>
                  <a:pt x="6301790" y="101599"/>
                </a:lnTo>
                <a:close/>
              </a:path>
              <a:path w="6346825" h="6375400">
                <a:moveTo>
                  <a:pt x="61930" y="114299"/>
                </a:moveTo>
                <a:lnTo>
                  <a:pt x="35036" y="114299"/>
                </a:lnTo>
                <a:lnTo>
                  <a:pt x="38128" y="101599"/>
                </a:lnTo>
                <a:lnTo>
                  <a:pt x="65221" y="101599"/>
                </a:lnTo>
                <a:lnTo>
                  <a:pt x="61930" y="114299"/>
                </a:lnTo>
                <a:close/>
              </a:path>
              <a:path w="6346825" h="6375400">
                <a:moveTo>
                  <a:pt x="6311421" y="114299"/>
                </a:moveTo>
                <a:lnTo>
                  <a:pt x="6284520" y="114299"/>
                </a:lnTo>
                <a:lnTo>
                  <a:pt x="6281236" y="101599"/>
                </a:lnTo>
                <a:lnTo>
                  <a:pt x="6308322" y="101599"/>
                </a:lnTo>
                <a:lnTo>
                  <a:pt x="6311421" y="114299"/>
                </a:lnTo>
                <a:close/>
              </a:path>
              <a:path w="6346825" h="6375400">
                <a:moveTo>
                  <a:pt x="53150" y="126999"/>
                </a:moveTo>
                <a:lnTo>
                  <a:pt x="26454" y="126999"/>
                </a:lnTo>
                <a:lnTo>
                  <a:pt x="29192" y="114299"/>
                </a:lnTo>
                <a:lnTo>
                  <a:pt x="56115" y="114299"/>
                </a:lnTo>
                <a:lnTo>
                  <a:pt x="53150" y="126999"/>
                </a:lnTo>
                <a:close/>
              </a:path>
              <a:path w="6346825" h="6375400">
                <a:moveTo>
                  <a:pt x="6319996" y="126999"/>
                </a:moveTo>
                <a:lnTo>
                  <a:pt x="6293300" y="126999"/>
                </a:lnTo>
                <a:lnTo>
                  <a:pt x="6290342" y="114299"/>
                </a:lnTo>
                <a:lnTo>
                  <a:pt x="6317258" y="114299"/>
                </a:lnTo>
                <a:lnTo>
                  <a:pt x="6319996" y="126999"/>
                </a:lnTo>
                <a:close/>
              </a:path>
              <a:path w="6346825" h="6375400">
                <a:moveTo>
                  <a:pt x="45334" y="139699"/>
                </a:moveTo>
                <a:lnTo>
                  <a:pt x="21348" y="139699"/>
                </a:lnTo>
                <a:lnTo>
                  <a:pt x="23837" y="126999"/>
                </a:lnTo>
                <a:lnTo>
                  <a:pt x="47951" y="126999"/>
                </a:lnTo>
                <a:lnTo>
                  <a:pt x="45334" y="139699"/>
                </a:lnTo>
                <a:close/>
              </a:path>
              <a:path w="6346825" h="6375400">
                <a:moveTo>
                  <a:pt x="6325109" y="139699"/>
                </a:moveTo>
                <a:lnTo>
                  <a:pt x="6301123" y="139699"/>
                </a:lnTo>
                <a:lnTo>
                  <a:pt x="6298499" y="126999"/>
                </a:lnTo>
                <a:lnTo>
                  <a:pt x="6322613" y="126999"/>
                </a:lnTo>
                <a:lnTo>
                  <a:pt x="6325109" y="139699"/>
                </a:lnTo>
                <a:close/>
              </a:path>
              <a:path w="6346825" h="6375400">
                <a:moveTo>
                  <a:pt x="38525" y="152399"/>
                </a:moveTo>
                <a:lnTo>
                  <a:pt x="16745" y="152399"/>
                </a:lnTo>
                <a:lnTo>
                  <a:pt x="18979" y="139699"/>
                </a:lnTo>
                <a:lnTo>
                  <a:pt x="40788" y="139699"/>
                </a:lnTo>
                <a:lnTo>
                  <a:pt x="38525" y="152399"/>
                </a:lnTo>
                <a:close/>
              </a:path>
              <a:path w="6346825" h="6375400">
                <a:moveTo>
                  <a:pt x="6329712" y="152399"/>
                </a:moveTo>
                <a:lnTo>
                  <a:pt x="6307932" y="152399"/>
                </a:lnTo>
                <a:lnTo>
                  <a:pt x="6305669" y="139699"/>
                </a:lnTo>
                <a:lnTo>
                  <a:pt x="6327471" y="139699"/>
                </a:lnTo>
                <a:lnTo>
                  <a:pt x="6329712" y="152399"/>
                </a:lnTo>
                <a:close/>
              </a:path>
              <a:path w="6346825" h="6375400">
                <a:moveTo>
                  <a:pt x="34575" y="165099"/>
                </a:moveTo>
                <a:lnTo>
                  <a:pt x="10822" y="165099"/>
                </a:lnTo>
                <a:lnTo>
                  <a:pt x="12659" y="152399"/>
                </a:lnTo>
                <a:lnTo>
                  <a:pt x="36582" y="152399"/>
                </a:lnTo>
                <a:lnTo>
                  <a:pt x="34575" y="165099"/>
                </a:lnTo>
                <a:close/>
              </a:path>
              <a:path w="6346825" h="6375400">
                <a:moveTo>
                  <a:pt x="6335634" y="165099"/>
                </a:moveTo>
                <a:lnTo>
                  <a:pt x="6311882" y="165099"/>
                </a:lnTo>
                <a:lnTo>
                  <a:pt x="6309868" y="152399"/>
                </a:lnTo>
                <a:lnTo>
                  <a:pt x="6333790" y="152399"/>
                </a:lnTo>
                <a:lnTo>
                  <a:pt x="6335634" y="165099"/>
                </a:lnTo>
                <a:close/>
              </a:path>
              <a:path w="6346825" h="6375400">
                <a:moveTo>
                  <a:pt x="29554" y="177799"/>
                </a:moveTo>
                <a:lnTo>
                  <a:pt x="7553" y="177799"/>
                </a:lnTo>
                <a:lnTo>
                  <a:pt x="9120" y="165099"/>
                </a:lnTo>
                <a:lnTo>
                  <a:pt x="31178" y="165099"/>
                </a:lnTo>
                <a:lnTo>
                  <a:pt x="29554" y="177799"/>
                </a:lnTo>
                <a:close/>
              </a:path>
              <a:path w="6346825" h="6375400">
                <a:moveTo>
                  <a:pt x="6338904" y="177799"/>
                </a:moveTo>
                <a:lnTo>
                  <a:pt x="6316903" y="177799"/>
                </a:lnTo>
                <a:lnTo>
                  <a:pt x="6315279" y="165099"/>
                </a:lnTo>
                <a:lnTo>
                  <a:pt x="6337337" y="165099"/>
                </a:lnTo>
                <a:lnTo>
                  <a:pt x="6338904" y="177799"/>
                </a:lnTo>
                <a:close/>
              </a:path>
              <a:path w="6346825" h="6375400">
                <a:moveTo>
                  <a:pt x="26830" y="190499"/>
                </a:moveTo>
                <a:lnTo>
                  <a:pt x="4844" y="190499"/>
                </a:lnTo>
                <a:lnTo>
                  <a:pt x="6127" y="177799"/>
                </a:lnTo>
                <a:lnTo>
                  <a:pt x="28192" y="177799"/>
                </a:lnTo>
                <a:lnTo>
                  <a:pt x="26830" y="190499"/>
                </a:lnTo>
                <a:close/>
              </a:path>
              <a:path w="6346825" h="6375400">
                <a:moveTo>
                  <a:pt x="6341613" y="190499"/>
                </a:moveTo>
                <a:lnTo>
                  <a:pt x="6319627" y="190499"/>
                </a:lnTo>
                <a:lnTo>
                  <a:pt x="6318265" y="177799"/>
                </a:lnTo>
                <a:lnTo>
                  <a:pt x="6340330" y="177799"/>
                </a:lnTo>
                <a:lnTo>
                  <a:pt x="6341613" y="190499"/>
                </a:lnTo>
                <a:close/>
              </a:path>
              <a:path w="6346825" h="6375400">
                <a:moveTo>
                  <a:pt x="24624" y="203199"/>
                </a:moveTo>
                <a:lnTo>
                  <a:pt x="2709" y="203199"/>
                </a:lnTo>
                <a:lnTo>
                  <a:pt x="3702" y="190499"/>
                </a:lnTo>
                <a:lnTo>
                  <a:pt x="25717" y="190499"/>
                </a:lnTo>
                <a:lnTo>
                  <a:pt x="24624" y="203199"/>
                </a:lnTo>
                <a:close/>
              </a:path>
              <a:path w="6346825" h="6375400">
                <a:moveTo>
                  <a:pt x="6343741" y="203199"/>
                </a:moveTo>
                <a:lnTo>
                  <a:pt x="6321826" y="203199"/>
                </a:lnTo>
                <a:lnTo>
                  <a:pt x="6320740" y="190499"/>
                </a:lnTo>
                <a:lnTo>
                  <a:pt x="6342748" y="190499"/>
                </a:lnTo>
                <a:lnTo>
                  <a:pt x="6343741" y="203199"/>
                </a:lnTo>
                <a:close/>
              </a:path>
              <a:path w="6346825" h="6375400">
                <a:moveTo>
                  <a:pt x="22326" y="215899"/>
                </a:moveTo>
                <a:lnTo>
                  <a:pt x="1170" y="215899"/>
                </a:lnTo>
                <a:lnTo>
                  <a:pt x="1865" y="203199"/>
                </a:lnTo>
                <a:lnTo>
                  <a:pt x="22986" y="203199"/>
                </a:lnTo>
                <a:lnTo>
                  <a:pt x="22326" y="215899"/>
                </a:lnTo>
                <a:close/>
              </a:path>
              <a:path w="6346825" h="6375400">
                <a:moveTo>
                  <a:pt x="6345287" y="215899"/>
                </a:moveTo>
                <a:lnTo>
                  <a:pt x="6324131" y="215899"/>
                </a:lnTo>
                <a:lnTo>
                  <a:pt x="6323464" y="203199"/>
                </a:lnTo>
                <a:lnTo>
                  <a:pt x="6344592" y="203199"/>
                </a:lnTo>
                <a:lnTo>
                  <a:pt x="6345287" y="215899"/>
                </a:lnTo>
                <a:close/>
              </a:path>
              <a:path w="6346825" h="6375400">
                <a:moveTo>
                  <a:pt x="21475" y="228599"/>
                </a:moveTo>
                <a:lnTo>
                  <a:pt x="234" y="228599"/>
                </a:lnTo>
                <a:lnTo>
                  <a:pt x="624" y="215899"/>
                </a:lnTo>
                <a:lnTo>
                  <a:pt x="21851" y="215899"/>
                </a:lnTo>
                <a:lnTo>
                  <a:pt x="21475" y="228599"/>
                </a:lnTo>
                <a:close/>
              </a:path>
              <a:path w="6346825" h="6375400">
                <a:moveTo>
                  <a:pt x="6346223" y="228599"/>
                </a:moveTo>
                <a:lnTo>
                  <a:pt x="6324982" y="228599"/>
                </a:lnTo>
                <a:lnTo>
                  <a:pt x="6324606" y="215899"/>
                </a:lnTo>
                <a:lnTo>
                  <a:pt x="6345833" y="215899"/>
                </a:lnTo>
                <a:lnTo>
                  <a:pt x="6346223" y="228599"/>
                </a:lnTo>
                <a:close/>
              </a:path>
              <a:path w="6346825" h="6375400">
                <a:moveTo>
                  <a:pt x="21270" y="6134099"/>
                </a:moveTo>
                <a:lnTo>
                  <a:pt x="0" y="6134099"/>
                </a:lnTo>
                <a:lnTo>
                  <a:pt x="0" y="228599"/>
                </a:lnTo>
                <a:lnTo>
                  <a:pt x="21270" y="228599"/>
                </a:lnTo>
                <a:lnTo>
                  <a:pt x="21270" y="6134099"/>
                </a:lnTo>
                <a:close/>
              </a:path>
              <a:path w="6346825" h="6375400">
                <a:moveTo>
                  <a:pt x="6346457" y="6134099"/>
                </a:moveTo>
                <a:lnTo>
                  <a:pt x="6325187" y="6134099"/>
                </a:lnTo>
                <a:lnTo>
                  <a:pt x="6325187" y="228599"/>
                </a:lnTo>
                <a:lnTo>
                  <a:pt x="6346457" y="228599"/>
                </a:lnTo>
                <a:lnTo>
                  <a:pt x="6346457" y="6134099"/>
                </a:lnTo>
                <a:close/>
              </a:path>
              <a:path w="6346825" h="6375400">
                <a:moveTo>
                  <a:pt x="21851" y="6146799"/>
                </a:moveTo>
                <a:lnTo>
                  <a:pt x="624" y="6146799"/>
                </a:lnTo>
                <a:lnTo>
                  <a:pt x="234" y="6134099"/>
                </a:lnTo>
                <a:lnTo>
                  <a:pt x="21475" y="6134099"/>
                </a:lnTo>
                <a:lnTo>
                  <a:pt x="21851" y="6146799"/>
                </a:lnTo>
                <a:close/>
              </a:path>
              <a:path w="6346825" h="6375400">
                <a:moveTo>
                  <a:pt x="6345833" y="6146799"/>
                </a:moveTo>
                <a:lnTo>
                  <a:pt x="6324606" y="6146799"/>
                </a:lnTo>
                <a:lnTo>
                  <a:pt x="6324982" y="6134099"/>
                </a:lnTo>
                <a:lnTo>
                  <a:pt x="6346223" y="6134099"/>
                </a:lnTo>
                <a:lnTo>
                  <a:pt x="6345833" y="6146799"/>
                </a:lnTo>
                <a:close/>
              </a:path>
              <a:path w="6346825" h="6375400">
                <a:moveTo>
                  <a:pt x="22986" y="6159499"/>
                </a:moveTo>
                <a:lnTo>
                  <a:pt x="1865" y="6159499"/>
                </a:lnTo>
                <a:lnTo>
                  <a:pt x="1170" y="6146799"/>
                </a:lnTo>
                <a:lnTo>
                  <a:pt x="22326" y="6146799"/>
                </a:lnTo>
                <a:lnTo>
                  <a:pt x="22986" y="6159499"/>
                </a:lnTo>
                <a:close/>
              </a:path>
              <a:path w="6346825" h="6375400">
                <a:moveTo>
                  <a:pt x="6344592" y="6159499"/>
                </a:moveTo>
                <a:lnTo>
                  <a:pt x="6323464" y="6159499"/>
                </a:lnTo>
                <a:lnTo>
                  <a:pt x="6324131" y="6146799"/>
                </a:lnTo>
                <a:lnTo>
                  <a:pt x="6345287" y="6146799"/>
                </a:lnTo>
                <a:lnTo>
                  <a:pt x="6344592" y="6159499"/>
                </a:lnTo>
                <a:close/>
              </a:path>
              <a:path w="6346825" h="6375400">
                <a:moveTo>
                  <a:pt x="24674" y="6172199"/>
                </a:moveTo>
                <a:lnTo>
                  <a:pt x="3702" y="6172199"/>
                </a:lnTo>
                <a:lnTo>
                  <a:pt x="2709" y="6159499"/>
                </a:lnTo>
                <a:lnTo>
                  <a:pt x="23724" y="6159499"/>
                </a:lnTo>
                <a:lnTo>
                  <a:pt x="24674" y="6172199"/>
                </a:lnTo>
                <a:close/>
              </a:path>
              <a:path w="6346825" h="6375400">
                <a:moveTo>
                  <a:pt x="25717" y="6172199"/>
                </a:moveTo>
                <a:lnTo>
                  <a:pt x="24674" y="6172199"/>
                </a:lnTo>
                <a:lnTo>
                  <a:pt x="24624" y="6159499"/>
                </a:lnTo>
                <a:lnTo>
                  <a:pt x="25717" y="6172199"/>
                </a:lnTo>
                <a:close/>
              </a:path>
              <a:path w="6346825" h="6375400">
                <a:moveTo>
                  <a:pt x="6321783" y="6172199"/>
                </a:moveTo>
                <a:lnTo>
                  <a:pt x="6320740" y="6172199"/>
                </a:lnTo>
                <a:lnTo>
                  <a:pt x="6321826" y="6159499"/>
                </a:lnTo>
                <a:lnTo>
                  <a:pt x="6321783" y="6172199"/>
                </a:lnTo>
                <a:close/>
              </a:path>
              <a:path w="6346825" h="6375400">
                <a:moveTo>
                  <a:pt x="6342748" y="6172199"/>
                </a:moveTo>
                <a:lnTo>
                  <a:pt x="6321783" y="6172199"/>
                </a:lnTo>
                <a:lnTo>
                  <a:pt x="6322733" y="6159499"/>
                </a:lnTo>
                <a:lnTo>
                  <a:pt x="6343741" y="6159499"/>
                </a:lnTo>
                <a:lnTo>
                  <a:pt x="6342748" y="6172199"/>
                </a:lnTo>
                <a:close/>
              </a:path>
              <a:path w="6346825" h="6375400">
                <a:moveTo>
                  <a:pt x="28192" y="6184899"/>
                </a:moveTo>
                <a:lnTo>
                  <a:pt x="6127" y="6184899"/>
                </a:lnTo>
                <a:lnTo>
                  <a:pt x="4844" y="6172199"/>
                </a:lnTo>
                <a:lnTo>
                  <a:pt x="26830" y="6172199"/>
                </a:lnTo>
                <a:lnTo>
                  <a:pt x="28192" y="6184899"/>
                </a:lnTo>
                <a:close/>
              </a:path>
              <a:path w="6346825" h="6375400">
                <a:moveTo>
                  <a:pt x="6340330" y="6184899"/>
                </a:moveTo>
                <a:lnTo>
                  <a:pt x="6318265" y="6184899"/>
                </a:lnTo>
                <a:lnTo>
                  <a:pt x="6319627" y="6172199"/>
                </a:lnTo>
                <a:lnTo>
                  <a:pt x="6341613" y="6172199"/>
                </a:lnTo>
                <a:lnTo>
                  <a:pt x="6340330" y="6184899"/>
                </a:lnTo>
                <a:close/>
              </a:path>
              <a:path w="6346825" h="6375400">
                <a:moveTo>
                  <a:pt x="31178" y="6197599"/>
                </a:moveTo>
                <a:lnTo>
                  <a:pt x="9120" y="6197599"/>
                </a:lnTo>
                <a:lnTo>
                  <a:pt x="7553" y="6184899"/>
                </a:lnTo>
                <a:lnTo>
                  <a:pt x="29554" y="6184899"/>
                </a:lnTo>
                <a:lnTo>
                  <a:pt x="31178" y="6197599"/>
                </a:lnTo>
                <a:close/>
              </a:path>
              <a:path w="6346825" h="6375400">
                <a:moveTo>
                  <a:pt x="6337337" y="6197599"/>
                </a:moveTo>
                <a:lnTo>
                  <a:pt x="6315279" y="6197599"/>
                </a:lnTo>
                <a:lnTo>
                  <a:pt x="6316903" y="6184899"/>
                </a:lnTo>
                <a:lnTo>
                  <a:pt x="6338904" y="6184899"/>
                </a:lnTo>
                <a:lnTo>
                  <a:pt x="6337337" y="6197599"/>
                </a:lnTo>
                <a:close/>
              </a:path>
              <a:path w="6346825" h="6375400">
                <a:moveTo>
                  <a:pt x="36582" y="6210299"/>
                </a:moveTo>
                <a:lnTo>
                  <a:pt x="12659" y="6210299"/>
                </a:lnTo>
                <a:lnTo>
                  <a:pt x="10822" y="6197599"/>
                </a:lnTo>
                <a:lnTo>
                  <a:pt x="34575" y="6197599"/>
                </a:lnTo>
                <a:lnTo>
                  <a:pt x="36582" y="6210299"/>
                </a:lnTo>
                <a:close/>
              </a:path>
              <a:path w="6346825" h="6375400">
                <a:moveTo>
                  <a:pt x="6333790" y="6210299"/>
                </a:moveTo>
                <a:lnTo>
                  <a:pt x="6309868" y="6210299"/>
                </a:lnTo>
                <a:lnTo>
                  <a:pt x="6311882" y="6197599"/>
                </a:lnTo>
                <a:lnTo>
                  <a:pt x="6335634" y="6197599"/>
                </a:lnTo>
                <a:lnTo>
                  <a:pt x="6333790" y="6210299"/>
                </a:lnTo>
                <a:close/>
              </a:path>
              <a:path w="6346825" h="6375400">
                <a:moveTo>
                  <a:pt x="40788" y="6222999"/>
                </a:moveTo>
                <a:lnTo>
                  <a:pt x="18979" y="6222999"/>
                </a:lnTo>
                <a:lnTo>
                  <a:pt x="16745" y="6210299"/>
                </a:lnTo>
                <a:lnTo>
                  <a:pt x="38525" y="6210299"/>
                </a:lnTo>
                <a:lnTo>
                  <a:pt x="40788" y="6222999"/>
                </a:lnTo>
                <a:close/>
              </a:path>
              <a:path w="6346825" h="6375400">
                <a:moveTo>
                  <a:pt x="6327471" y="6222999"/>
                </a:moveTo>
                <a:lnTo>
                  <a:pt x="6305669" y="6222999"/>
                </a:lnTo>
                <a:lnTo>
                  <a:pt x="6307932" y="6210299"/>
                </a:lnTo>
                <a:lnTo>
                  <a:pt x="6329712" y="6210299"/>
                </a:lnTo>
                <a:lnTo>
                  <a:pt x="6327471" y="6222999"/>
                </a:lnTo>
                <a:close/>
              </a:path>
              <a:path w="6346825" h="6375400">
                <a:moveTo>
                  <a:pt x="47951" y="6235699"/>
                </a:moveTo>
                <a:lnTo>
                  <a:pt x="23837" y="6235699"/>
                </a:lnTo>
                <a:lnTo>
                  <a:pt x="21348" y="6222999"/>
                </a:lnTo>
                <a:lnTo>
                  <a:pt x="45334" y="6222999"/>
                </a:lnTo>
                <a:lnTo>
                  <a:pt x="47951" y="6235699"/>
                </a:lnTo>
                <a:close/>
              </a:path>
              <a:path w="6346825" h="6375400">
                <a:moveTo>
                  <a:pt x="6322613" y="6235699"/>
                </a:moveTo>
                <a:lnTo>
                  <a:pt x="6298499" y="6235699"/>
                </a:lnTo>
                <a:lnTo>
                  <a:pt x="6301123" y="6222999"/>
                </a:lnTo>
                <a:lnTo>
                  <a:pt x="6325109" y="6222999"/>
                </a:lnTo>
                <a:lnTo>
                  <a:pt x="6322613" y="6235699"/>
                </a:lnTo>
                <a:close/>
              </a:path>
              <a:path w="6346825" h="6375400">
                <a:moveTo>
                  <a:pt x="56115" y="6248399"/>
                </a:moveTo>
                <a:lnTo>
                  <a:pt x="29192" y="6248399"/>
                </a:lnTo>
                <a:lnTo>
                  <a:pt x="26454" y="6235699"/>
                </a:lnTo>
                <a:lnTo>
                  <a:pt x="53150" y="6235699"/>
                </a:lnTo>
                <a:lnTo>
                  <a:pt x="56115" y="6248399"/>
                </a:lnTo>
                <a:close/>
              </a:path>
              <a:path w="6346825" h="6375400">
                <a:moveTo>
                  <a:pt x="6317258" y="6248399"/>
                </a:moveTo>
                <a:lnTo>
                  <a:pt x="6290342" y="6248399"/>
                </a:lnTo>
                <a:lnTo>
                  <a:pt x="6293300" y="6235699"/>
                </a:lnTo>
                <a:lnTo>
                  <a:pt x="6319996" y="6235699"/>
                </a:lnTo>
                <a:lnTo>
                  <a:pt x="6317258" y="6248399"/>
                </a:lnTo>
                <a:close/>
              </a:path>
              <a:path w="6346825" h="6375400">
                <a:moveTo>
                  <a:pt x="62079" y="6261099"/>
                </a:moveTo>
                <a:lnTo>
                  <a:pt x="38128" y="6261099"/>
                </a:lnTo>
                <a:lnTo>
                  <a:pt x="35036" y="6248399"/>
                </a:lnTo>
                <a:lnTo>
                  <a:pt x="58902" y="6248399"/>
                </a:lnTo>
                <a:lnTo>
                  <a:pt x="62079" y="6261099"/>
                </a:lnTo>
                <a:close/>
              </a:path>
              <a:path w="6346825" h="6375400">
                <a:moveTo>
                  <a:pt x="65221" y="6261099"/>
                </a:moveTo>
                <a:lnTo>
                  <a:pt x="62079" y="6261099"/>
                </a:lnTo>
                <a:lnTo>
                  <a:pt x="61930" y="6248399"/>
                </a:lnTo>
                <a:lnTo>
                  <a:pt x="65221" y="6261099"/>
                </a:lnTo>
                <a:close/>
              </a:path>
              <a:path w="6346825" h="6375400">
                <a:moveTo>
                  <a:pt x="6284371" y="6261099"/>
                </a:moveTo>
                <a:lnTo>
                  <a:pt x="6281236" y="6261099"/>
                </a:lnTo>
                <a:lnTo>
                  <a:pt x="6284520" y="6248399"/>
                </a:lnTo>
                <a:lnTo>
                  <a:pt x="6284371" y="6261099"/>
                </a:lnTo>
                <a:close/>
              </a:path>
              <a:path w="6346825" h="6375400">
                <a:moveTo>
                  <a:pt x="6308322" y="6261099"/>
                </a:moveTo>
                <a:lnTo>
                  <a:pt x="6284371" y="6261099"/>
                </a:lnTo>
                <a:lnTo>
                  <a:pt x="6287555" y="6248399"/>
                </a:lnTo>
                <a:lnTo>
                  <a:pt x="6311421" y="6248399"/>
                </a:lnTo>
                <a:lnTo>
                  <a:pt x="6308322" y="6261099"/>
                </a:lnTo>
                <a:close/>
              </a:path>
              <a:path w="6346825" h="6375400">
                <a:moveTo>
                  <a:pt x="71796" y="6273799"/>
                </a:moveTo>
                <a:lnTo>
                  <a:pt x="48107" y="6273799"/>
                </a:lnTo>
                <a:lnTo>
                  <a:pt x="44667" y="6261099"/>
                </a:lnTo>
                <a:lnTo>
                  <a:pt x="68299" y="6261099"/>
                </a:lnTo>
                <a:lnTo>
                  <a:pt x="71796" y="6273799"/>
                </a:lnTo>
                <a:close/>
              </a:path>
              <a:path w="6346825" h="6375400">
                <a:moveTo>
                  <a:pt x="75229" y="6273799"/>
                </a:moveTo>
                <a:lnTo>
                  <a:pt x="71796" y="6273799"/>
                </a:lnTo>
                <a:lnTo>
                  <a:pt x="71633" y="6261099"/>
                </a:lnTo>
                <a:lnTo>
                  <a:pt x="75229" y="6273799"/>
                </a:lnTo>
                <a:close/>
              </a:path>
              <a:path w="6346825" h="6375400">
                <a:moveTo>
                  <a:pt x="6274661" y="6273799"/>
                </a:moveTo>
                <a:lnTo>
                  <a:pt x="6271228" y="6273799"/>
                </a:lnTo>
                <a:lnTo>
                  <a:pt x="6274824" y="6261099"/>
                </a:lnTo>
                <a:lnTo>
                  <a:pt x="6274661" y="6273799"/>
                </a:lnTo>
                <a:close/>
              </a:path>
              <a:path w="6346825" h="6375400">
                <a:moveTo>
                  <a:pt x="6298350" y="6273799"/>
                </a:moveTo>
                <a:lnTo>
                  <a:pt x="6274661" y="6273799"/>
                </a:lnTo>
                <a:lnTo>
                  <a:pt x="6278158" y="6261099"/>
                </a:lnTo>
                <a:lnTo>
                  <a:pt x="6301790" y="6261099"/>
                </a:lnTo>
                <a:lnTo>
                  <a:pt x="6298350" y="6273799"/>
                </a:lnTo>
                <a:close/>
              </a:path>
              <a:path w="6346825" h="6375400">
                <a:moveTo>
                  <a:pt x="86087" y="6286499"/>
                </a:moveTo>
                <a:lnTo>
                  <a:pt x="55299" y="6286499"/>
                </a:lnTo>
                <a:lnTo>
                  <a:pt x="51646" y="6273799"/>
                </a:lnTo>
                <a:lnTo>
                  <a:pt x="82200" y="6273799"/>
                </a:lnTo>
                <a:lnTo>
                  <a:pt x="86087" y="6286499"/>
                </a:lnTo>
                <a:close/>
              </a:path>
              <a:path w="6346825" h="6375400">
                <a:moveTo>
                  <a:pt x="6291151" y="6286499"/>
                </a:moveTo>
                <a:lnTo>
                  <a:pt x="6260370" y="6286499"/>
                </a:lnTo>
                <a:lnTo>
                  <a:pt x="6264257" y="6273799"/>
                </a:lnTo>
                <a:lnTo>
                  <a:pt x="6294804" y="6273799"/>
                </a:lnTo>
                <a:lnTo>
                  <a:pt x="6291151" y="6286499"/>
                </a:lnTo>
                <a:close/>
              </a:path>
              <a:path w="6346825" h="6375400">
                <a:moveTo>
                  <a:pt x="97754" y="6299199"/>
                </a:moveTo>
                <a:lnTo>
                  <a:pt x="66888" y="6299199"/>
                </a:lnTo>
                <a:lnTo>
                  <a:pt x="62923" y="6286499"/>
                </a:lnTo>
                <a:lnTo>
                  <a:pt x="93591" y="6286499"/>
                </a:lnTo>
                <a:lnTo>
                  <a:pt x="97754" y="6299199"/>
                </a:lnTo>
                <a:close/>
              </a:path>
              <a:path w="6346825" h="6375400">
                <a:moveTo>
                  <a:pt x="6279569" y="6299199"/>
                </a:moveTo>
                <a:lnTo>
                  <a:pt x="6248703" y="6299199"/>
                </a:lnTo>
                <a:lnTo>
                  <a:pt x="6252866" y="6286499"/>
                </a:lnTo>
                <a:lnTo>
                  <a:pt x="6283534" y="6286499"/>
                </a:lnTo>
                <a:lnTo>
                  <a:pt x="6279569" y="6299199"/>
                </a:lnTo>
                <a:close/>
              </a:path>
              <a:path w="6346825" h="6375400">
                <a:moveTo>
                  <a:pt x="114478" y="6311899"/>
                </a:moveTo>
                <a:lnTo>
                  <a:pt x="79370" y="6311899"/>
                </a:lnTo>
                <a:lnTo>
                  <a:pt x="75115" y="6299199"/>
                </a:lnTo>
                <a:lnTo>
                  <a:pt x="109967" y="6299199"/>
                </a:lnTo>
                <a:lnTo>
                  <a:pt x="114478" y="6311899"/>
                </a:lnTo>
                <a:close/>
              </a:path>
              <a:path w="6346825" h="6375400">
                <a:moveTo>
                  <a:pt x="6267079" y="6311899"/>
                </a:moveTo>
                <a:lnTo>
                  <a:pt x="6231979" y="6311899"/>
                </a:lnTo>
                <a:lnTo>
                  <a:pt x="6236483" y="6299199"/>
                </a:lnTo>
                <a:lnTo>
                  <a:pt x="6271342" y="6299199"/>
                </a:lnTo>
                <a:lnTo>
                  <a:pt x="6267079" y="6311899"/>
                </a:lnTo>
                <a:close/>
              </a:path>
              <a:path w="6346825" h="6375400">
                <a:moveTo>
                  <a:pt x="132436" y="6324599"/>
                </a:moveTo>
                <a:lnTo>
                  <a:pt x="97328" y="6324599"/>
                </a:lnTo>
                <a:lnTo>
                  <a:pt x="92704" y="6311899"/>
                </a:lnTo>
                <a:lnTo>
                  <a:pt x="127613" y="6311899"/>
                </a:lnTo>
                <a:lnTo>
                  <a:pt x="132436" y="6324599"/>
                </a:lnTo>
                <a:close/>
              </a:path>
              <a:path w="6346825" h="6375400">
                <a:moveTo>
                  <a:pt x="6249121" y="6324599"/>
                </a:moveTo>
                <a:lnTo>
                  <a:pt x="6214021" y="6324599"/>
                </a:lnTo>
                <a:lnTo>
                  <a:pt x="6218837" y="6311899"/>
                </a:lnTo>
                <a:lnTo>
                  <a:pt x="6253746" y="6311899"/>
                </a:lnTo>
                <a:lnTo>
                  <a:pt x="6249121" y="6324599"/>
                </a:lnTo>
                <a:close/>
              </a:path>
              <a:path w="6346825" h="6375400">
                <a:moveTo>
                  <a:pt x="161437" y="6337299"/>
                </a:moveTo>
                <a:lnTo>
                  <a:pt x="111719" y="6337299"/>
                </a:lnTo>
                <a:lnTo>
                  <a:pt x="106839" y="6324599"/>
                </a:lnTo>
                <a:lnTo>
                  <a:pt x="156209" y="6324599"/>
                </a:lnTo>
                <a:lnTo>
                  <a:pt x="161437" y="6337299"/>
                </a:lnTo>
                <a:close/>
              </a:path>
              <a:path w="6346825" h="6375400">
                <a:moveTo>
                  <a:pt x="6234738" y="6337299"/>
                </a:moveTo>
                <a:lnTo>
                  <a:pt x="6185013" y="6337299"/>
                </a:lnTo>
                <a:lnTo>
                  <a:pt x="6190247" y="6324599"/>
                </a:lnTo>
                <a:lnTo>
                  <a:pt x="6239618" y="6324599"/>
                </a:lnTo>
                <a:lnTo>
                  <a:pt x="6234738" y="6337299"/>
                </a:lnTo>
                <a:close/>
              </a:path>
              <a:path w="6346825" h="6375400">
                <a:moveTo>
                  <a:pt x="203395" y="6349999"/>
                </a:moveTo>
                <a:lnTo>
                  <a:pt x="137294" y="6349999"/>
                </a:lnTo>
                <a:lnTo>
                  <a:pt x="132024" y="6337299"/>
                </a:lnTo>
                <a:lnTo>
                  <a:pt x="197714" y="6337299"/>
                </a:lnTo>
                <a:lnTo>
                  <a:pt x="203395" y="6349999"/>
                </a:lnTo>
                <a:close/>
              </a:path>
              <a:path w="6346825" h="6375400">
                <a:moveTo>
                  <a:pt x="6209163" y="6349999"/>
                </a:moveTo>
                <a:lnTo>
                  <a:pt x="6143055" y="6349999"/>
                </a:lnTo>
                <a:lnTo>
                  <a:pt x="6148743" y="6337299"/>
                </a:lnTo>
                <a:lnTo>
                  <a:pt x="6214425" y="6337299"/>
                </a:lnTo>
                <a:lnTo>
                  <a:pt x="6209163" y="6349999"/>
                </a:lnTo>
                <a:close/>
              </a:path>
              <a:path w="6346825" h="6375400">
                <a:moveTo>
                  <a:pt x="6181793" y="6362699"/>
                </a:moveTo>
                <a:lnTo>
                  <a:pt x="164664" y="6362699"/>
                </a:lnTo>
                <a:lnTo>
                  <a:pt x="159054" y="6349999"/>
                </a:lnTo>
                <a:lnTo>
                  <a:pt x="6187396" y="6349999"/>
                </a:lnTo>
                <a:lnTo>
                  <a:pt x="6181793" y="6362699"/>
                </a:lnTo>
                <a:close/>
              </a:path>
              <a:path w="6346825" h="6375400">
                <a:moveTo>
                  <a:pt x="6110267" y="6375399"/>
                </a:moveTo>
                <a:lnTo>
                  <a:pt x="236190" y="6375399"/>
                </a:lnTo>
                <a:lnTo>
                  <a:pt x="229970" y="6362699"/>
                </a:lnTo>
                <a:lnTo>
                  <a:pt x="6116479" y="6362699"/>
                </a:lnTo>
                <a:lnTo>
                  <a:pt x="6110267" y="637539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0690" y="2913599"/>
            <a:ext cx="7011670" cy="4853958"/>
          </a:xfrm>
          <a:custGeom>
            <a:avLst/>
            <a:gdLst/>
            <a:ahLst/>
            <a:cxnLst/>
            <a:rect l="l" t="t" r="r" b="b"/>
            <a:pathLst>
              <a:path w="6991984" h="8191500">
                <a:moveTo>
                  <a:pt x="6762391" y="12699"/>
                </a:moveTo>
                <a:lnTo>
                  <a:pt x="229289" y="12699"/>
                </a:lnTo>
                <a:lnTo>
                  <a:pt x="236999" y="0"/>
                </a:lnTo>
                <a:lnTo>
                  <a:pt x="6754681" y="0"/>
                </a:lnTo>
                <a:lnTo>
                  <a:pt x="6762391" y="12699"/>
                </a:lnTo>
                <a:close/>
              </a:path>
              <a:path w="6991984" h="8191500">
                <a:moveTo>
                  <a:pt x="272184" y="25399"/>
                </a:moveTo>
                <a:lnTo>
                  <a:pt x="199303" y="25399"/>
                </a:lnTo>
                <a:lnTo>
                  <a:pt x="206672" y="12699"/>
                </a:lnTo>
                <a:lnTo>
                  <a:pt x="279993" y="12699"/>
                </a:lnTo>
                <a:lnTo>
                  <a:pt x="272184" y="25399"/>
                </a:lnTo>
                <a:close/>
              </a:path>
              <a:path w="6991984" h="8191500">
                <a:moveTo>
                  <a:pt x="6792377" y="25399"/>
                </a:moveTo>
                <a:lnTo>
                  <a:pt x="6719496" y="25399"/>
                </a:lnTo>
                <a:lnTo>
                  <a:pt x="6711687" y="12699"/>
                </a:lnTo>
                <a:lnTo>
                  <a:pt x="6785008" y="12699"/>
                </a:lnTo>
                <a:lnTo>
                  <a:pt x="6792377" y="25399"/>
                </a:lnTo>
                <a:close/>
              </a:path>
              <a:path w="6991984" h="8191500">
                <a:moveTo>
                  <a:pt x="221318" y="38099"/>
                </a:moveTo>
                <a:lnTo>
                  <a:pt x="170770" y="38099"/>
                </a:lnTo>
                <a:lnTo>
                  <a:pt x="177756" y="25399"/>
                </a:lnTo>
                <a:lnTo>
                  <a:pt x="228609" y="25399"/>
                </a:lnTo>
                <a:lnTo>
                  <a:pt x="221318" y="38099"/>
                </a:lnTo>
                <a:close/>
              </a:path>
              <a:path w="6991984" h="8191500">
                <a:moveTo>
                  <a:pt x="6820910" y="38099"/>
                </a:moveTo>
                <a:lnTo>
                  <a:pt x="6770363" y="38099"/>
                </a:lnTo>
                <a:lnTo>
                  <a:pt x="6763072" y="25399"/>
                </a:lnTo>
                <a:lnTo>
                  <a:pt x="6813917" y="25399"/>
                </a:lnTo>
                <a:lnTo>
                  <a:pt x="6820910" y="38099"/>
                </a:lnTo>
                <a:close/>
              </a:path>
              <a:path w="6991984" h="8191500">
                <a:moveTo>
                  <a:pt x="193962" y="50799"/>
                </a:moveTo>
                <a:lnTo>
                  <a:pt x="150429" y="50799"/>
                </a:lnTo>
                <a:lnTo>
                  <a:pt x="157103" y="38099"/>
                </a:lnTo>
                <a:lnTo>
                  <a:pt x="200913" y="38099"/>
                </a:lnTo>
                <a:lnTo>
                  <a:pt x="193962" y="50799"/>
                </a:lnTo>
                <a:close/>
              </a:path>
              <a:path w="6991984" h="8191500">
                <a:moveTo>
                  <a:pt x="6841244" y="50799"/>
                </a:moveTo>
                <a:lnTo>
                  <a:pt x="6797718" y="50799"/>
                </a:lnTo>
                <a:lnTo>
                  <a:pt x="6790767" y="38099"/>
                </a:lnTo>
                <a:lnTo>
                  <a:pt x="6834570" y="38099"/>
                </a:lnTo>
                <a:lnTo>
                  <a:pt x="6841244" y="50799"/>
                </a:lnTo>
                <a:close/>
              </a:path>
              <a:path w="6991984" h="8191500">
                <a:moveTo>
                  <a:pt x="168047" y="63499"/>
                </a:moveTo>
                <a:lnTo>
                  <a:pt x="131074" y="63499"/>
                </a:lnTo>
                <a:lnTo>
                  <a:pt x="137415" y="50799"/>
                </a:lnTo>
                <a:lnTo>
                  <a:pt x="174607" y="50799"/>
                </a:lnTo>
                <a:lnTo>
                  <a:pt x="168047" y="63499"/>
                </a:lnTo>
                <a:close/>
              </a:path>
              <a:path w="6991984" h="8191500">
                <a:moveTo>
                  <a:pt x="6860606" y="63499"/>
                </a:moveTo>
                <a:lnTo>
                  <a:pt x="6823634" y="63499"/>
                </a:lnTo>
                <a:lnTo>
                  <a:pt x="6817073" y="50799"/>
                </a:lnTo>
                <a:lnTo>
                  <a:pt x="6854266" y="50799"/>
                </a:lnTo>
                <a:lnTo>
                  <a:pt x="6860606" y="63499"/>
                </a:lnTo>
                <a:close/>
              </a:path>
              <a:path w="6991984" h="8191500">
                <a:moveTo>
                  <a:pt x="149642" y="76199"/>
                </a:moveTo>
                <a:lnTo>
                  <a:pt x="112769" y="76199"/>
                </a:lnTo>
                <a:lnTo>
                  <a:pt x="118747" y="63499"/>
                </a:lnTo>
                <a:lnTo>
                  <a:pt x="155883" y="63499"/>
                </a:lnTo>
                <a:lnTo>
                  <a:pt x="149642" y="76199"/>
                </a:lnTo>
                <a:close/>
              </a:path>
              <a:path w="6991984" h="8191500">
                <a:moveTo>
                  <a:pt x="6878912" y="76199"/>
                </a:moveTo>
                <a:lnTo>
                  <a:pt x="6842038" y="76199"/>
                </a:lnTo>
                <a:lnTo>
                  <a:pt x="6835797" y="63499"/>
                </a:lnTo>
                <a:lnTo>
                  <a:pt x="6872933" y="63499"/>
                </a:lnTo>
                <a:lnTo>
                  <a:pt x="6878912" y="76199"/>
                </a:lnTo>
                <a:close/>
              </a:path>
              <a:path w="6991984" h="8191500">
                <a:moveTo>
                  <a:pt x="132195" y="88899"/>
                </a:moveTo>
                <a:lnTo>
                  <a:pt x="101180" y="88899"/>
                </a:lnTo>
                <a:lnTo>
                  <a:pt x="106910" y="76199"/>
                </a:lnTo>
                <a:lnTo>
                  <a:pt x="138095" y="76199"/>
                </a:lnTo>
                <a:lnTo>
                  <a:pt x="132195" y="88899"/>
                </a:lnTo>
                <a:close/>
              </a:path>
              <a:path w="6991984" h="8191500">
                <a:moveTo>
                  <a:pt x="6890501" y="88899"/>
                </a:moveTo>
                <a:lnTo>
                  <a:pt x="6859486" y="88899"/>
                </a:lnTo>
                <a:lnTo>
                  <a:pt x="6853585" y="76199"/>
                </a:lnTo>
                <a:lnTo>
                  <a:pt x="6884770" y="76199"/>
                </a:lnTo>
                <a:lnTo>
                  <a:pt x="6890501" y="88899"/>
                </a:lnTo>
                <a:close/>
              </a:path>
              <a:path w="6991984" h="8191500">
                <a:moveTo>
                  <a:pt x="115769" y="101599"/>
                </a:moveTo>
                <a:lnTo>
                  <a:pt x="84775" y="101599"/>
                </a:lnTo>
                <a:lnTo>
                  <a:pt x="90108" y="88899"/>
                </a:lnTo>
                <a:lnTo>
                  <a:pt x="121315" y="88899"/>
                </a:lnTo>
                <a:lnTo>
                  <a:pt x="115769" y="101599"/>
                </a:lnTo>
                <a:close/>
              </a:path>
              <a:path w="6991984" h="8191500">
                <a:moveTo>
                  <a:pt x="6906905" y="101599"/>
                </a:moveTo>
                <a:lnTo>
                  <a:pt x="6875912" y="101599"/>
                </a:lnTo>
                <a:lnTo>
                  <a:pt x="6870365" y="88899"/>
                </a:lnTo>
                <a:lnTo>
                  <a:pt x="6901572" y="88899"/>
                </a:lnTo>
                <a:lnTo>
                  <a:pt x="6906905" y="101599"/>
                </a:lnTo>
                <a:close/>
              </a:path>
              <a:path w="6991984" h="8191500">
                <a:moveTo>
                  <a:pt x="105421" y="114299"/>
                </a:moveTo>
                <a:lnTo>
                  <a:pt x="74519" y="114299"/>
                </a:lnTo>
                <a:lnTo>
                  <a:pt x="79576" y="101599"/>
                </a:lnTo>
                <a:lnTo>
                  <a:pt x="110712" y="101599"/>
                </a:lnTo>
                <a:lnTo>
                  <a:pt x="105421" y="114299"/>
                </a:lnTo>
                <a:close/>
              </a:path>
              <a:path w="6991984" h="8191500">
                <a:moveTo>
                  <a:pt x="6917161" y="114299"/>
                </a:moveTo>
                <a:lnTo>
                  <a:pt x="6886259" y="114299"/>
                </a:lnTo>
                <a:lnTo>
                  <a:pt x="6880969" y="101599"/>
                </a:lnTo>
                <a:lnTo>
                  <a:pt x="6912104" y="101599"/>
                </a:lnTo>
                <a:lnTo>
                  <a:pt x="6917161" y="114299"/>
                </a:lnTo>
                <a:close/>
              </a:path>
              <a:path w="6991984" h="8191500">
                <a:moveTo>
                  <a:pt x="90853" y="126999"/>
                </a:moveTo>
                <a:lnTo>
                  <a:pt x="64831" y="126999"/>
                </a:lnTo>
                <a:lnTo>
                  <a:pt x="69604" y="114299"/>
                </a:lnTo>
                <a:lnTo>
                  <a:pt x="95747" y="114299"/>
                </a:lnTo>
                <a:lnTo>
                  <a:pt x="90853" y="126999"/>
                </a:lnTo>
                <a:close/>
              </a:path>
              <a:path w="6991984" h="8191500">
                <a:moveTo>
                  <a:pt x="6926849" y="126999"/>
                </a:moveTo>
                <a:lnTo>
                  <a:pt x="6900827" y="126999"/>
                </a:lnTo>
                <a:lnTo>
                  <a:pt x="6895933" y="114299"/>
                </a:lnTo>
                <a:lnTo>
                  <a:pt x="6922076" y="114299"/>
                </a:lnTo>
                <a:lnTo>
                  <a:pt x="6926849" y="126999"/>
                </a:lnTo>
                <a:close/>
              </a:path>
              <a:path w="6991984" h="8191500">
                <a:moveTo>
                  <a:pt x="81796" y="139699"/>
                </a:moveTo>
                <a:lnTo>
                  <a:pt x="55739" y="139699"/>
                </a:lnTo>
                <a:lnTo>
                  <a:pt x="60214" y="126999"/>
                </a:lnTo>
                <a:lnTo>
                  <a:pt x="86413" y="126999"/>
                </a:lnTo>
                <a:lnTo>
                  <a:pt x="81796" y="139699"/>
                </a:lnTo>
                <a:close/>
              </a:path>
              <a:path w="6991984" h="8191500">
                <a:moveTo>
                  <a:pt x="6935942" y="139699"/>
                </a:moveTo>
                <a:lnTo>
                  <a:pt x="6909884" y="139699"/>
                </a:lnTo>
                <a:lnTo>
                  <a:pt x="6905267" y="126999"/>
                </a:lnTo>
                <a:lnTo>
                  <a:pt x="6931466" y="126999"/>
                </a:lnTo>
                <a:lnTo>
                  <a:pt x="6935942" y="139699"/>
                </a:lnTo>
                <a:close/>
              </a:path>
              <a:path w="6991984" h="8191500">
                <a:moveTo>
                  <a:pt x="73299" y="152399"/>
                </a:moveTo>
                <a:lnTo>
                  <a:pt x="47249" y="152399"/>
                </a:lnTo>
                <a:lnTo>
                  <a:pt x="51412" y="139699"/>
                </a:lnTo>
                <a:lnTo>
                  <a:pt x="77626" y="139699"/>
                </a:lnTo>
                <a:lnTo>
                  <a:pt x="73299" y="152399"/>
                </a:lnTo>
                <a:close/>
              </a:path>
              <a:path w="6991984" h="8191500">
                <a:moveTo>
                  <a:pt x="6944431" y="152399"/>
                </a:moveTo>
                <a:lnTo>
                  <a:pt x="6918381" y="152399"/>
                </a:lnTo>
                <a:lnTo>
                  <a:pt x="6914055" y="139699"/>
                </a:lnTo>
                <a:lnTo>
                  <a:pt x="6940268" y="139699"/>
                </a:lnTo>
                <a:lnTo>
                  <a:pt x="6944431" y="152399"/>
                </a:lnTo>
                <a:close/>
              </a:path>
              <a:path w="6991984" h="8191500">
                <a:moveTo>
                  <a:pt x="65363" y="165099"/>
                </a:moveTo>
                <a:lnTo>
                  <a:pt x="39391" y="165099"/>
                </a:lnTo>
                <a:lnTo>
                  <a:pt x="43242" y="152399"/>
                </a:lnTo>
                <a:lnTo>
                  <a:pt x="69399" y="152399"/>
                </a:lnTo>
                <a:lnTo>
                  <a:pt x="65363" y="165099"/>
                </a:lnTo>
                <a:close/>
              </a:path>
              <a:path w="6991984" h="8191500">
                <a:moveTo>
                  <a:pt x="6952290" y="165099"/>
                </a:moveTo>
                <a:lnTo>
                  <a:pt x="6926310" y="165099"/>
                </a:lnTo>
                <a:lnTo>
                  <a:pt x="6922282" y="152399"/>
                </a:lnTo>
                <a:lnTo>
                  <a:pt x="6948438" y="152399"/>
                </a:lnTo>
                <a:lnTo>
                  <a:pt x="6952290" y="165099"/>
                </a:lnTo>
                <a:close/>
              </a:path>
              <a:path w="6991984" h="8191500">
                <a:moveTo>
                  <a:pt x="51299" y="190499"/>
                </a:moveTo>
                <a:lnTo>
                  <a:pt x="28830" y="190499"/>
                </a:lnTo>
                <a:lnTo>
                  <a:pt x="32185" y="177799"/>
                </a:lnTo>
                <a:lnTo>
                  <a:pt x="35703" y="165099"/>
                </a:lnTo>
                <a:lnTo>
                  <a:pt x="61746" y="165099"/>
                </a:lnTo>
                <a:lnTo>
                  <a:pt x="58029" y="177799"/>
                </a:lnTo>
                <a:lnTo>
                  <a:pt x="54703" y="177799"/>
                </a:lnTo>
                <a:lnTo>
                  <a:pt x="51299" y="190499"/>
                </a:lnTo>
                <a:close/>
              </a:path>
              <a:path w="6991984" h="8191500">
                <a:moveTo>
                  <a:pt x="6962850" y="190499"/>
                </a:moveTo>
                <a:lnTo>
                  <a:pt x="6940382" y="190499"/>
                </a:lnTo>
                <a:lnTo>
                  <a:pt x="6936977" y="177799"/>
                </a:lnTo>
                <a:lnTo>
                  <a:pt x="6933651" y="177799"/>
                </a:lnTo>
                <a:lnTo>
                  <a:pt x="6929927" y="165099"/>
                </a:lnTo>
                <a:lnTo>
                  <a:pt x="6955978" y="165099"/>
                </a:lnTo>
                <a:lnTo>
                  <a:pt x="6959496" y="177799"/>
                </a:lnTo>
                <a:lnTo>
                  <a:pt x="6962850" y="190499"/>
                </a:lnTo>
                <a:close/>
              </a:path>
              <a:path w="6991984" h="8191500">
                <a:moveTo>
                  <a:pt x="45192" y="203199"/>
                </a:moveTo>
                <a:lnTo>
                  <a:pt x="22638" y="203199"/>
                </a:lnTo>
                <a:lnTo>
                  <a:pt x="25646" y="190499"/>
                </a:lnTo>
                <a:lnTo>
                  <a:pt x="48270" y="190499"/>
                </a:lnTo>
                <a:lnTo>
                  <a:pt x="45192" y="203199"/>
                </a:lnTo>
                <a:close/>
              </a:path>
              <a:path w="6991984" h="8191500">
                <a:moveTo>
                  <a:pt x="6969042" y="203199"/>
                </a:moveTo>
                <a:lnTo>
                  <a:pt x="6946488" y="203199"/>
                </a:lnTo>
                <a:lnTo>
                  <a:pt x="6943410" y="190499"/>
                </a:lnTo>
                <a:lnTo>
                  <a:pt x="6966035" y="190499"/>
                </a:lnTo>
                <a:lnTo>
                  <a:pt x="6969042" y="203199"/>
                </a:lnTo>
                <a:close/>
              </a:path>
              <a:path w="6991984" h="8191500">
                <a:moveTo>
                  <a:pt x="34951" y="228599"/>
                </a:moveTo>
                <a:lnTo>
                  <a:pt x="14674" y="228599"/>
                </a:lnTo>
                <a:lnTo>
                  <a:pt x="17149" y="215899"/>
                </a:lnTo>
                <a:lnTo>
                  <a:pt x="19801" y="203199"/>
                </a:lnTo>
                <a:lnTo>
                  <a:pt x="42483" y="203199"/>
                </a:lnTo>
                <a:lnTo>
                  <a:pt x="39738" y="215899"/>
                </a:lnTo>
                <a:lnTo>
                  <a:pt x="37341" y="215899"/>
                </a:lnTo>
                <a:lnTo>
                  <a:pt x="34951" y="228599"/>
                </a:lnTo>
                <a:close/>
              </a:path>
              <a:path w="6991984" h="8191500">
                <a:moveTo>
                  <a:pt x="6977007" y="228599"/>
                </a:moveTo>
                <a:lnTo>
                  <a:pt x="6956729" y="228599"/>
                </a:lnTo>
                <a:lnTo>
                  <a:pt x="6954339" y="215899"/>
                </a:lnTo>
                <a:lnTo>
                  <a:pt x="6951942" y="215899"/>
                </a:lnTo>
                <a:lnTo>
                  <a:pt x="6949197" y="203199"/>
                </a:lnTo>
                <a:lnTo>
                  <a:pt x="6971879" y="203199"/>
                </a:lnTo>
                <a:lnTo>
                  <a:pt x="6974531" y="215899"/>
                </a:lnTo>
                <a:lnTo>
                  <a:pt x="6977007" y="228599"/>
                </a:lnTo>
                <a:close/>
              </a:path>
              <a:path w="6991984" h="8191500">
                <a:moveTo>
                  <a:pt x="37256" y="228599"/>
                </a:moveTo>
                <a:lnTo>
                  <a:pt x="37341" y="215899"/>
                </a:lnTo>
                <a:lnTo>
                  <a:pt x="39830" y="215899"/>
                </a:lnTo>
                <a:lnTo>
                  <a:pt x="37256" y="228599"/>
                </a:lnTo>
                <a:close/>
              </a:path>
              <a:path w="6991984" h="8191500">
                <a:moveTo>
                  <a:pt x="6954417" y="228599"/>
                </a:moveTo>
                <a:lnTo>
                  <a:pt x="6951850" y="215899"/>
                </a:lnTo>
                <a:lnTo>
                  <a:pt x="6954339" y="215899"/>
                </a:lnTo>
                <a:lnTo>
                  <a:pt x="6954417" y="228599"/>
                </a:lnTo>
                <a:close/>
              </a:path>
              <a:path w="6991984" h="8191500">
                <a:moveTo>
                  <a:pt x="32809" y="241299"/>
                </a:moveTo>
                <a:lnTo>
                  <a:pt x="10269" y="241299"/>
                </a:lnTo>
                <a:lnTo>
                  <a:pt x="12376" y="228599"/>
                </a:lnTo>
                <a:lnTo>
                  <a:pt x="35029" y="228599"/>
                </a:lnTo>
                <a:lnTo>
                  <a:pt x="32809" y="241299"/>
                </a:lnTo>
                <a:close/>
              </a:path>
              <a:path w="6991984" h="8191500">
                <a:moveTo>
                  <a:pt x="6981404" y="241299"/>
                </a:moveTo>
                <a:lnTo>
                  <a:pt x="6958871" y="241299"/>
                </a:lnTo>
                <a:lnTo>
                  <a:pt x="6956651" y="228599"/>
                </a:lnTo>
                <a:lnTo>
                  <a:pt x="6979297" y="228599"/>
                </a:lnTo>
                <a:lnTo>
                  <a:pt x="6981404" y="241299"/>
                </a:lnTo>
                <a:close/>
              </a:path>
              <a:path w="6991984" h="8191500">
                <a:moveTo>
                  <a:pt x="26014" y="266699"/>
                </a:moveTo>
                <a:lnTo>
                  <a:pt x="5092" y="266699"/>
                </a:lnTo>
                <a:lnTo>
                  <a:pt x="6631" y="253999"/>
                </a:lnTo>
                <a:lnTo>
                  <a:pt x="8354" y="241299"/>
                </a:lnTo>
                <a:lnTo>
                  <a:pt x="30915" y="241299"/>
                </a:lnTo>
                <a:lnTo>
                  <a:pt x="29057" y="253999"/>
                </a:lnTo>
                <a:lnTo>
                  <a:pt x="27504" y="253999"/>
                </a:lnTo>
                <a:lnTo>
                  <a:pt x="26014" y="266699"/>
                </a:lnTo>
                <a:close/>
              </a:path>
              <a:path w="6991984" h="8191500">
                <a:moveTo>
                  <a:pt x="6986588" y="266699"/>
                </a:moveTo>
                <a:lnTo>
                  <a:pt x="6965659" y="266699"/>
                </a:lnTo>
                <a:lnTo>
                  <a:pt x="6964177" y="253999"/>
                </a:lnTo>
                <a:lnTo>
                  <a:pt x="6962623" y="253999"/>
                </a:lnTo>
                <a:lnTo>
                  <a:pt x="6960765" y="241299"/>
                </a:lnTo>
                <a:lnTo>
                  <a:pt x="6983326" y="241299"/>
                </a:lnTo>
                <a:lnTo>
                  <a:pt x="6985049" y="253999"/>
                </a:lnTo>
                <a:lnTo>
                  <a:pt x="6986588" y="266699"/>
                </a:lnTo>
                <a:close/>
              </a:path>
              <a:path w="6991984" h="8191500">
                <a:moveTo>
                  <a:pt x="22837" y="292099"/>
                </a:moveTo>
                <a:lnTo>
                  <a:pt x="1680" y="292099"/>
                </a:lnTo>
                <a:lnTo>
                  <a:pt x="2617" y="279399"/>
                </a:lnTo>
                <a:lnTo>
                  <a:pt x="3758" y="266699"/>
                </a:lnTo>
                <a:lnTo>
                  <a:pt x="26064" y="266699"/>
                </a:lnTo>
                <a:lnTo>
                  <a:pt x="24773" y="279399"/>
                </a:lnTo>
                <a:lnTo>
                  <a:pt x="23745" y="279399"/>
                </a:lnTo>
                <a:lnTo>
                  <a:pt x="22837" y="292099"/>
                </a:lnTo>
                <a:close/>
              </a:path>
              <a:path w="6991984" h="8191500">
                <a:moveTo>
                  <a:pt x="6989993" y="292099"/>
                </a:moveTo>
                <a:lnTo>
                  <a:pt x="6968843" y="292099"/>
                </a:lnTo>
                <a:lnTo>
                  <a:pt x="6967935" y="279399"/>
                </a:lnTo>
                <a:lnTo>
                  <a:pt x="6966907" y="279399"/>
                </a:lnTo>
                <a:lnTo>
                  <a:pt x="6965616" y="266699"/>
                </a:lnTo>
                <a:lnTo>
                  <a:pt x="6987922" y="266699"/>
                </a:lnTo>
                <a:lnTo>
                  <a:pt x="6989064" y="279399"/>
                </a:lnTo>
                <a:lnTo>
                  <a:pt x="6989993" y="292099"/>
                </a:lnTo>
                <a:close/>
              </a:path>
              <a:path w="6991984" h="8191500">
                <a:moveTo>
                  <a:pt x="21369" y="317499"/>
                </a:moveTo>
                <a:lnTo>
                  <a:pt x="106" y="317499"/>
                </a:lnTo>
                <a:lnTo>
                  <a:pt x="425" y="304799"/>
                </a:lnTo>
                <a:lnTo>
                  <a:pt x="950" y="292099"/>
                </a:lnTo>
                <a:lnTo>
                  <a:pt x="22177" y="292099"/>
                </a:lnTo>
                <a:lnTo>
                  <a:pt x="21667" y="304799"/>
                </a:lnTo>
                <a:lnTo>
                  <a:pt x="21369" y="317499"/>
                </a:lnTo>
                <a:close/>
              </a:path>
              <a:path w="6991984" h="8191500">
                <a:moveTo>
                  <a:pt x="6991574" y="317499"/>
                </a:moveTo>
                <a:lnTo>
                  <a:pt x="6970304" y="317499"/>
                </a:lnTo>
                <a:lnTo>
                  <a:pt x="6969999" y="304799"/>
                </a:lnTo>
                <a:lnTo>
                  <a:pt x="6969503" y="292099"/>
                </a:lnTo>
                <a:lnTo>
                  <a:pt x="6990730" y="292099"/>
                </a:lnTo>
                <a:lnTo>
                  <a:pt x="6991255" y="304799"/>
                </a:lnTo>
                <a:lnTo>
                  <a:pt x="6991574" y="317499"/>
                </a:lnTo>
                <a:close/>
              </a:path>
              <a:path w="6991984" h="8191500">
                <a:moveTo>
                  <a:pt x="21277" y="7873999"/>
                </a:moveTo>
                <a:lnTo>
                  <a:pt x="0" y="7873999"/>
                </a:lnTo>
                <a:lnTo>
                  <a:pt x="0" y="317499"/>
                </a:lnTo>
                <a:lnTo>
                  <a:pt x="21277" y="317499"/>
                </a:lnTo>
                <a:lnTo>
                  <a:pt x="21277" y="7873999"/>
                </a:lnTo>
                <a:close/>
              </a:path>
              <a:path w="6991984" h="8191500">
                <a:moveTo>
                  <a:pt x="6991681" y="7873999"/>
                </a:moveTo>
                <a:lnTo>
                  <a:pt x="6970404" y="7873999"/>
                </a:lnTo>
                <a:lnTo>
                  <a:pt x="6970404" y="317499"/>
                </a:lnTo>
                <a:lnTo>
                  <a:pt x="6991681" y="317499"/>
                </a:lnTo>
                <a:lnTo>
                  <a:pt x="6991681" y="7873999"/>
                </a:lnTo>
                <a:close/>
              </a:path>
              <a:path w="6991984" h="8191500">
                <a:moveTo>
                  <a:pt x="22865" y="7899399"/>
                </a:moveTo>
                <a:lnTo>
                  <a:pt x="950" y="7899399"/>
                </a:lnTo>
                <a:lnTo>
                  <a:pt x="425" y="7886699"/>
                </a:lnTo>
                <a:lnTo>
                  <a:pt x="106" y="7873999"/>
                </a:lnTo>
                <a:lnTo>
                  <a:pt x="21369" y="7873999"/>
                </a:lnTo>
                <a:lnTo>
                  <a:pt x="21681" y="7886699"/>
                </a:lnTo>
                <a:lnTo>
                  <a:pt x="22156" y="7886699"/>
                </a:lnTo>
                <a:lnTo>
                  <a:pt x="22865" y="7899399"/>
                </a:lnTo>
                <a:close/>
              </a:path>
              <a:path w="6991984" h="8191500">
                <a:moveTo>
                  <a:pt x="6990730" y="7899399"/>
                </a:moveTo>
                <a:lnTo>
                  <a:pt x="6968815" y="7899399"/>
                </a:lnTo>
                <a:lnTo>
                  <a:pt x="6969524" y="7886699"/>
                </a:lnTo>
                <a:lnTo>
                  <a:pt x="6969999" y="7886699"/>
                </a:lnTo>
                <a:lnTo>
                  <a:pt x="6970304" y="7873999"/>
                </a:lnTo>
                <a:lnTo>
                  <a:pt x="6991574" y="7873999"/>
                </a:lnTo>
                <a:lnTo>
                  <a:pt x="6991255" y="7886699"/>
                </a:lnTo>
                <a:lnTo>
                  <a:pt x="6990730" y="7899399"/>
                </a:lnTo>
                <a:close/>
              </a:path>
              <a:path w="6991984" h="8191500">
                <a:moveTo>
                  <a:pt x="23745" y="7912099"/>
                </a:moveTo>
                <a:lnTo>
                  <a:pt x="2617" y="7912099"/>
                </a:lnTo>
                <a:lnTo>
                  <a:pt x="1680" y="7899399"/>
                </a:lnTo>
                <a:lnTo>
                  <a:pt x="22837" y="7899399"/>
                </a:lnTo>
                <a:lnTo>
                  <a:pt x="23745" y="7912099"/>
                </a:lnTo>
                <a:close/>
              </a:path>
              <a:path w="6991984" h="8191500">
                <a:moveTo>
                  <a:pt x="6989064" y="7912099"/>
                </a:moveTo>
                <a:lnTo>
                  <a:pt x="6967935" y="7912099"/>
                </a:lnTo>
                <a:lnTo>
                  <a:pt x="6968843" y="7899399"/>
                </a:lnTo>
                <a:lnTo>
                  <a:pt x="6989993" y="7899399"/>
                </a:lnTo>
                <a:lnTo>
                  <a:pt x="6989064" y="7912099"/>
                </a:lnTo>
                <a:close/>
              </a:path>
              <a:path w="6991984" h="8191500">
                <a:moveTo>
                  <a:pt x="29114" y="7937499"/>
                </a:moveTo>
                <a:lnTo>
                  <a:pt x="6631" y="7937499"/>
                </a:lnTo>
                <a:lnTo>
                  <a:pt x="5092" y="7924799"/>
                </a:lnTo>
                <a:lnTo>
                  <a:pt x="3758" y="7912099"/>
                </a:lnTo>
                <a:lnTo>
                  <a:pt x="24773" y="7912099"/>
                </a:lnTo>
                <a:lnTo>
                  <a:pt x="26064" y="7924799"/>
                </a:lnTo>
                <a:lnTo>
                  <a:pt x="27447" y="7924799"/>
                </a:lnTo>
                <a:lnTo>
                  <a:pt x="29114" y="7937499"/>
                </a:lnTo>
                <a:close/>
              </a:path>
              <a:path w="6991984" h="8191500">
                <a:moveTo>
                  <a:pt x="6985049" y="7937499"/>
                </a:moveTo>
                <a:lnTo>
                  <a:pt x="6962559" y="7937499"/>
                </a:lnTo>
                <a:lnTo>
                  <a:pt x="6964233" y="7924799"/>
                </a:lnTo>
                <a:lnTo>
                  <a:pt x="6965616" y="7924799"/>
                </a:lnTo>
                <a:lnTo>
                  <a:pt x="6966907" y="7912099"/>
                </a:lnTo>
                <a:lnTo>
                  <a:pt x="6987922" y="7912099"/>
                </a:lnTo>
                <a:lnTo>
                  <a:pt x="6986588" y="7924799"/>
                </a:lnTo>
                <a:lnTo>
                  <a:pt x="6985049" y="7937499"/>
                </a:lnTo>
                <a:close/>
              </a:path>
              <a:path w="6991984" h="8191500">
                <a:moveTo>
                  <a:pt x="35029" y="7962899"/>
                </a:moveTo>
                <a:lnTo>
                  <a:pt x="12376" y="7962899"/>
                </a:lnTo>
                <a:lnTo>
                  <a:pt x="10269" y="7950199"/>
                </a:lnTo>
                <a:lnTo>
                  <a:pt x="8354" y="7937499"/>
                </a:lnTo>
                <a:lnTo>
                  <a:pt x="29057" y="7937499"/>
                </a:lnTo>
                <a:lnTo>
                  <a:pt x="30915" y="7950199"/>
                </a:lnTo>
                <a:lnTo>
                  <a:pt x="32809" y="7950199"/>
                </a:lnTo>
                <a:lnTo>
                  <a:pt x="35029" y="7962899"/>
                </a:lnTo>
                <a:close/>
              </a:path>
              <a:path w="6991984" h="8191500">
                <a:moveTo>
                  <a:pt x="6979297" y="7962899"/>
                </a:moveTo>
                <a:lnTo>
                  <a:pt x="6956651" y="7962899"/>
                </a:lnTo>
                <a:lnTo>
                  <a:pt x="6958871" y="7950199"/>
                </a:lnTo>
                <a:lnTo>
                  <a:pt x="6960765" y="7950199"/>
                </a:lnTo>
                <a:lnTo>
                  <a:pt x="6962623" y="7937499"/>
                </a:lnTo>
                <a:lnTo>
                  <a:pt x="6983326" y="7937499"/>
                </a:lnTo>
                <a:lnTo>
                  <a:pt x="6981404" y="7950199"/>
                </a:lnTo>
                <a:lnTo>
                  <a:pt x="6979297" y="7962899"/>
                </a:lnTo>
                <a:close/>
              </a:path>
              <a:path w="6991984" h="8191500">
                <a:moveTo>
                  <a:pt x="39830" y="7975599"/>
                </a:moveTo>
                <a:lnTo>
                  <a:pt x="17149" y="7975599"/>
                </a:lnTo>
                <a:lnTo>
                  <a:pt x="14674" y="7962899"/>
                </a:lnTo>
                <a:lnTo>
                  <a:pt x="37256" y="7962899"/>
                </a:lnTo>
                <a:lnTo>
                  <a:pt x="39830" y="7975599"/>
                </a:lnTo>
                <a:close/>
              </a:path>
              <a:path w="6991984" h="8191500">
                <a:moveTo>
                  <a:pt x="6974531" y="7975599"/>
                </a:moveTo>
                <a:lnTo>
                  <a:pt x="6951850" y="7975599"/>
                </a:lnTo>
                <a:lnTo>
                  <a:pt x="6954417" y="7962899"/>
                </a:lnTo>
                <a:lnTo>
                  <a:pt x="6977007" y="7962899"/>
                </a:lnTo>
                <a:lnTo>
                  <a:pt x="6974531" y="7975599"/>
                </a:lnTo>
                <a:close/>
              </a:path>
              <a:path w="6991984" h="8191500">
                <a:moveTo>
                  <a:pt x="51405" y="8000999"/>
                </a:moveTo>
                <a:lnTo>
                  <a:pt x="25646" y="8000999"/>
                </a:lnTo>
                <a:lnTo>
                  <a:pt x="22638" y="7988299"/>
                </a:lnTo>
                <a:lnTo>
                  <a:pt x="19801" y="7975599"/>
                </a:lnTo>
                <a:lnTo>
                  <a:pt x="42384" y="7975599"/>
                </a:lnTo>
                <a:lnTo>
                  <a:pt x="45292" y="7988299"/>
                </a:lnTo>
                <a:lnTo>
                  <a:pt x="48164" y="7988299"/>
                </a:lnTo>
                <a:lnTo>
                  <a:pt x="51405" y="8000999"/>
                </a:lnTo>
                <a:close/>
              </a:path>
              <a:path w="6991984" h="8191500">
                <a:moveTo>
                  <a:pt x="6966035" y="8000999"/>
                </a:moveTo>
                <a:lnTo>
                  <a:pt x="6940275" y="8000999"/>
                </a:lnTo>
                <a:lnTo>
                  <a:pt x="6943516" y="7988299"/>
                </a:lnTo>
                <a:lnTo>
                  <a:pt x="6946389" y="7988299"/>
                </a:lnTo>
                <a:lnTo>
                  <a:pt x="6949297" y="7975599"/>
                </a:lnTo>
                <a:lnTo>
                  <a:pt x="6971879" y="7975599"/>
                </a:lnTo>
                <a:lnTo>
                  <a:pt x="6969042" y="7988299"/>
                </a:lnTo>
                <a:lnTo>
                  <a:pt x="6966035" y="8000999"/>
                </a:lnTo>
                <a:close/>
              </a:path>
              <a:path w="6991984" h="8191500">
                <a:moveTo>
                  <a:pt x="54703" y="8013699"/>
                </a:moveTo>
                <a:lnTo>
                  <a:pt x="32185" y="8013699"/>
                </a:lnTo>
                <a:lnTo>
                  <a:pt x="28830" y="8000999"/>
                </a:lnTo>
                <a:lnTo>
                  <a:pt x="51299" y="8000999"/>
                </a:lnTo>
                <a:lnTo>
                  <a:pt x="54703" y="8013699"/>
                </a:lnTo>
                <a:close/>
              </a:path>
              <a:path w="6991984" h="8191500">
                <a:moveTo>
                  <a:pt x="6959496" y="8013699"/>
                </a:moveTo>
                <a:lnTo>
                  <a:pt x="6936977" y="8013699"/>
                </a:lnTo>
                <a:lnTo>
                  <a:pt x="6940382" y="8000999"/>
                </a:lnTo>
                <a:lnTo>
                  <a:pt x="6962850" y="8000999"/>
                </a:lnTo>
                <a:lnTo>
                  <a:pt x="6959496" y="8013699"/>
                </a:lnTo>
                <a:close/>
              </a:path>
              <a:path w="6991984" h="8191500">
                <a:moveTo>
                  <a:pt x="61746" y="8026399"/>
                </a:moveTo>
                <a:lnTo>
                  <a:pt x="39391" y="8026399"/>
                </a:lnTo>
                <a:lnTo>
                  <a:pt x="35703" y="8013699"/>
                </a:lnTo>
                <a:lnTo>
                  <a:pt x="58029" y="8013699"/>
                </a:lnTo>
                <a:lnTo>
                  <a:pt x="61746" y="8026399"/>
                </a:lnTo>
                <a:close/>
              </a:path>
              <a:path w="6991984" h="8191500">
                <a:moveTo>
                  <a:pt x="6952290" y="8026399"/>
                </a:moveTo>
                <a:lnTo>
                  <a:pt x="6929927" y="8026399"/>
                </a:lnTo>
                <a:lnTo>
                  <a:pt x="6933651" y="8013699"/>
                </a:lnTo>
                <a:lnTo>
                  <a:pt x="6955978" y="8013699"/>
                </a:lnTo>
                <a:lnTo>
                  <a:pt x="6952290" y="8026399"/>
                </a:lnTo>
                <a:close/>
              </a:path>
              <a:path w="6991984" h="8191500">
                <a:moveTo>
                  <a:pt x="69399" y="8039099"/>
                </a:moveTo>
                <a:lnTo>
                  <a:pt x="47249" y="8039099"/>
                </a:lnTo>
                <a:lnTo>
                  <a:pt x="43242" y="8026399"/>
                </a:lnTo>
                <a:lnTo>
                  <a:pt x="65363" y="8026399"/>
                </a:lnTo>
                <a:lnTo>
                  <a:pt x="69399" y="8039099"/>
                </a:lnTo>
                <a:close/>
              </a:path>
              <a:path w="6991984" h="8191500">
                <a:moveTo>
                  <a:pt x="6944431" y="8039099"/>
                </a:moveTo>
                <a:lnTo>
                  <a:pt x="6922282" y="8039099"/>
                </a:lnTo>
                <a:lnTo>
                  <a:pt x="6926310" y="8026399"/>
                </a:lnTo>
                <a:lnTo>
                  <a:pt x="6948438" y="8026399"/>
                </a:lnTo>
                <a:lnTo>
                  <a:pt x="6944431" y="8039099"/>
                </a:lnTo>
                <a:close/>
              </a:path>
              <a:path w="6991984" h="8191500">
                <a:moveTo>
                  <a:pt x="81952" y="8051799"/>
                </a:moveTo>
                <a:lnTo>
                  <a:pt x="55739" y="8051799"/>
                </a:lnTo>
                <a:lnTo>
                  <a:pt x="51412" y="8039099"/>
                </a:lnTo>
                <a:lnTo>
                  <a:pt x="77477" y="8039099"/>
                </a:lnTo>
                <a:lnTo>
                  <a:pt x="81952" y="8051799"/>
                </a:lnTo>
                <a:close/>
              </a:path>
              <a:path w="6991984" h="8191500">
                <a:moveTo>
                  <a:pt x="6935942" y="8051799"/>
                </a:moveTo>
                <a:lnTo>
                  <a:pt x="6909728" y="8051799"/>
                </a:lnTo>
                <a:lnTo>
                  <a:pt x="6914204" y="8039099"/>
                </a:lnTo>
                <a:lnTo>
                  <a:pt x="6940268" y="8039099"/>
                </a:lnTo>
                <a:lnTo>
                  <a:pt x="6935942" y="8051799"/>
                </a:lnTo>
                <a:close/>
              </a:path>
              <a:path w="6991984" h="8191500">
                <a:moveTo>
                  <a:pt x="91009" y="8064499"/>
                </a:moveTo>
                <a:lnTo>
                  <a:pt x="64831" y="8064499"/>
                </a:lnTo>
                <a:lnTo>
                  <a:pt x="60214" y="8051799"/>
                </a:lnTo>
                <a:lnTo>
                  <a:pt x="86257" y="8051799"/>
                </a:lnTo>
                <a:lnTo>
                  <a:pt x="91009" y="8064499"/>
                </a:lnTo>
                <a:close/>
              </a:path>
              <a:path w="6991984" h="8191500">
                <a:moveTo>
                  <a:pt x="6926849" y="8064499"/>
                </a:moveTo>
                <a:lnTo>
                  <a:pt x="6900671" y="8064499"/>
                </a:lnTo>
                <a:lnTo>
                  <a:pt x="6905423" y="8051799"/>
                </a:lnTo>
                <a:lnTo>
                  <a:pt x="6931466" y="8051799"/>
                </a:lnTo>
                <a:lnTo>
                  <a:pt x="6926849" y="8064499"/>
                </a:lnTo>
                <a:close/>
              </a:path>
              <a:path w="6991984" h="8191500">
                <a:moveTo>
                  <a:pt x="100605" y="8077199"/>
                </a:moveTo>
                <a:lnTo>
                  <a:pt x="74519" y="8077199"/>
                </a:lnTo>
                <a:lnTo>
                  <a:pt x="69604" y="8064499"/>
                </a:lnTo>
                <a:lnTo>
                  <a:pt x="95577" y="8064499"/>
                </a:lnTo>
                <a:lnTo>
                  <a:pt x="100605" y="8077199"/>
                </a:lnTo>
                <a:close/>
              </a:path>
              <a:path w="6991984" h="8191500">
                <a:moveTo>
                  <a:pt x="6917161" y="8077199"/>
                </a:moveTo>
                <a:lnTo>
                  <a:pt x="6891075" y="8077199"/>
                </a:lnTo>
                <a:lnTo>
                  <a:pt x="6896104" y="8064499"/>
                </a:lnTo>
                <a:lnTo>
                  <a:pt x="6922076" y="8064499"/>
                </a:lnTo>
                <a:lnTo>
                  <a:pt x="6917161" y="8077199"/>
                </a:lnTo>
                <a:close/>
              </a:path>
              <a:path w="6991984" h="8191500">
                <a:moveTo>
                  <a:pt x="110712" y="8089899"/>
                </a:moveTo>
                <a:lnTo>
                  <a:pt x="84775" y="8089899"/>
                </a:lnTo>
                <a:lnTo>
                  <a:pt x="79576" y="8077199"/>
                </a:lnTo>
                <a:lnTo>
                  <a:pt x="105421" y="8077199"/>
                </a:lnTo>
                <a:lnTo>
                  <a:pt x="110712" y="8089899"/>
                </a:lnTo>
                <a:close/>
              </a:path>
              <a:path w="6991984" h="8191500">
                <a:moveTo>
                  <a:pt x="6906905" y="8089899"/>
                </a:moveTo>
                <a:lnTo>
                  <a:pt x="6880969" y="8089899"/>
                </a:lnTo>
                <a:lnTo>
                  <a:pt x="6886259" y="8077199"/>
                </a:lnTo>
                <a:lnTo>
                  <a:pt x="6912104" y="8077199"/>
                </a:lnTo>
                <a:lnTo>
                  <a:pt x="6906905" y="8089899"/>
                </a:lnTo>
                <a:close/>
              </a:path>
              <a:path w="6991984" h="8191500">
                <a:moveTo>
                  <a:pt x="126790" y="8102599"/>
                </a:moveTo>
                <a:lnTo>
                  <a:pt x="95577" y="8102599"/>
                </a:lnTo>
                <a:lnTo>
                  <a:pt x="90108" y="8089899"/>
                </a:lnTo>
                <a:lnTo>
                  <a:pt x="121123" y="8089899"/>
                </a:lnTo>
                <a:lnTo>
                  <a:pt x="126790" y="8102599"/>
                </a:lnTo>
                <a:close/>
              </a:path>
              <a:path w="6991984" h="8191500">
                <a:moveTo>
                  <a:pt x="6896104" y="8102599"/>
                </a:moveTo>
                <a:lnTo>
                  <a:pt x="6864883" y="8102599"/>
                </a:lnTo>
                <a:lnTo>
                  <a:pt x="6870557" y="8089899"/>
                </a:lnTo>
                <a:lnTo>
                  <a:pt x="6901572" y="8089899"/>
                </a:lnTo>
                <a:lnTo>
                  <a:pt x="6896104" y="8102599"/>
                </a:lnTo>
                <a:close/>
              </a:path>
              <a:path w="6991984" h="8191500">
                <a:moveTo>
                  <a:pt x="143918" y="8115299"/>
                </a:moveTo>
                <a:lnTo>
                  <a:pt x="106910" y="8115299"/>
                </a:lnTo>
                <a:lnTo>
                  <a:pt x="101180" y="8102599"/>
                </a:lnTo>
                <a:lnTo>
                  <a:pt x="137897" y="8102599"/>
                </a:lnTo>
                <a:lnTo>
                  <a:pt x="143918" y="8115299"/>
                </a:lnTo>
                <a:close/>
              </a:path>
              <a:path w="6991984" h="8191500">
                <a:moveTo>
                  <a:pt x="6884770" y="8115299"/>
                </a:moveTo>
                <a:lnTo>
                  <a:pt x="6847762" y="8115299"/>
                </a:lnTo>
                <a:lnTo>
                  <a:pt x="6853783" y="8102599"/>
                </a:lnTo>
                <a:lnTo>
                  <a:pt x="6890501" y="8102599"/>
                </a:lnTo>
                <a:lnTo>
                  <a:pt x="6884770" y="8115299"/>
                </a:lnTo>
                <a:close/>
              </a:path>
              <a:path w="6991984" h="8191500">
                <a:moveTo>
                  <a:pt x="162025" y="8127999"/>
                </a:moveTo>
                <a:lnTo>
                  <a:pt x="124854" y="8127999"/>
                </a:lnTo>
                <a:lnTo>
                  <a:pt x="118747" y="8115299"/>
                </a:lnTo>
                <a:lnTo>
                  <a:pt x="155670" y="8115299"/>
                </a:lnTo>
                <a:lnTo>
                  <a:pt x="162025" y="8127999"/>
                </a:lnTo>
                <a:close/>
              </a:path>
              <a:path w="6991984" h="8191500">
                <a:moveTo>
                  <a:pt x="6866826" y="8127999"/>
                </a:moveTo>
                <a:lnTo>
                  <a:pt x="6829655" y="8127999"/>
                </a:lnTo>
                <a:lnTo>
                  <a:pt x="6836010" y="8115299"/>
                </a:lnTo>
                <a:lnTo>
                  <a:pt x="6872933" y="8115299"/>
                </a:lnTo>
                <a:lnTo>
                  <a:pt x="6866826" y="8127999"/>
                </a:lnTo>
                <a:close/>
              </a:path>
              <a:path w="6991984" h="8191500">
                <a:moveTo>
                  <a:pt x="181040" y="8140699"/>
                </a:moveTo>
                <a:lnTo>
                  <a:pt x="137415" y="8140699"/>
                </a:lnTo>
                <a:lnTo>
                  <a:pt x="131074" y="8127999"/>
                </a:lnTo>
                <a:lnTo>
                  <a:pt x="174380" y="8127999"/>
                </a:lnTo>
                <a:lnTo>
                  <a:pt x="181040" y="8140699"/>
                </a:lnTo>
                <a:close/>
              </a:path>
              <a:path w="6991984" h="8191500">
                <a:moveTo>
                  <a:pt x="6854266" y="8140699"/>
                </a:moveTo>
                <a:lnTo>
                  <a:pt x="6810640" y="8140699"/>
                </a:lnTo>
                <a:lnTo>
                  <a:pt x="6817300" y="8127999"/>
                </a:lnTo>
                <a:lnTo>
                  <a:pt x="6860606" y="8127999"/>
                </a:lnTo>
                <a:lnTo>
                  <a:pt x="6854266" y="8140699"/>
                </a:lnTo>
                <a:close/>
              </a:path>
              <a:path w="6991984" h="8191500">
                <a:moveTo>
                  <a:pt x="207707" y="8153399"/>
                </a:moveTo>
                <a:lnTo>
                  <a:pt x="157103" y="8153399"/>
                </a:lnTo>
                <a:lnTo>
                  <a:pt x="150429" y="8140699"/>
                </a:lnTo>
                <a:lnTo>
                  <a:pt x="200672" y="8140699"/>
                </a:lnTo>
                <a:lnTo>
                  <a:pt x="207707" y="8153399"/>
                </a:lnTo>
                <a:close/>
              </a:path>
              <a:path w="6991984" h="8191500">
                <a:moveTo>
                  <a:pt x="6834570" y="8153399"/>
                </a:moveTo>
                <a:lnTo>
                  <a:pt x="6783966" y="8153399"/>
                </a:lnTo>
                <a:lnTo>
                  <a:pt x="6791009" y="8140699"/>
                </a:lnTo>
                <a:lnTo>
                  <a:pt x="6841244" y="8140699"/>
                </a:lnTo>
                <a:lnTo>
                  <a:pt x="6834570" y="8153399"/>
                </a:lnTo>
                <a:close/>
              </a:path>
              <a:path w="6991984" h="8191500">
                <a:moveTo>
                  <a:pt x="235736" y="8166099"/>
                </a:moveTo>
                <a:lnTo>
                  <a:pt x="184841" y="8166099"/>
                </a:lnTo>
                <a:lnTo>
                  <a:pt x="177756" y="8153399"/>
                </a:lnTo>
                <a:lnTo>
                  <a:pt x="228360" y="8153399"/>
                </a:lnTo>
                <a:lnTo>
                  <a:pt x="235736" y="8166099"/>
                </a:lnTo>
                <a:close/>
              </a:path>
              <a:path w="6991984" h="8191500">
                <a:moveTo>
                  <a:pt x="6806832" y="8166099"/>
                </a:moveTo>
                <a:lnTo>
                  <a:pt x="6755944" y="8166099"/>
                </a:lnTo>
                <a:lnTo>
                  <a:pt x="6763320" y="8153399"/>
                </a:lnTo>
                <a:lnTo>
                  <a:pt x="6813917" y="8153399"/>
                </a:lnTo>
                <a:lnTo>
                  <a:pt x="6806832" y="8166099"/>
                </a:lnTo>
                <a:close/>
              </a:path>
              <a:path w="6991984" h="8191500">
                <a:moveTo>
                  <a:pt x="302979" y="8178799"/>
                </a:moveTo>
                <a:lnTo>
                  <a:pt x="214126" y="8178799"/>
                </a:lnTo>
                <a:lnTo>
                  <a:pt x="206672" y="8166099"/>
                </a:lnTo>
                <a:lnTo>
                  <a:pt x="294993" y="8166099"/>
                </a:lnTo>
                <a:lnTo>
                  <a:pt x="302979" y="8178799"/>
                </a:lnTo>
                <a:close/>
              </a:path>
              <a:path w="6991984" h="8191500">
                <a:moveTo>
                  <a:pt x="6777554" y="8178799"/>
                </a:moveTo>
                <a:lnTo>
                  <a:pt x="6688701" y="8178799"/>
                </a:lnTo>
                <a:lnTo>
                  <a:pt x="6696687" y="8166099"/>
                </a:lnTo>
                <a:lnTo>
                  <a:pt x="6785008" y="8166099"/>
                </a:lnTo>
                <a:lnTo>
                  <a:pt x="6777554" y="8178799"/>
                </a:lnTo>
                <a:close/>
              </a:path>
              <a:path w="6991984" h="8191500">
                <a:moveTo>
                  <a:pt x="6739043" y="8191499"/>
                </a:moveTo>
                <a:lnTo>
                  <a:pt x="252638" y="8191499"/>
                </a:lnTo>
                <a:lnTo>
                  <a:pt x="244779" y="8178799"/>
                </a:lnTo>
                <a:lnTo>
                  <a:pt x="6746901" y="8178799"/>
                </a:lnTo>
                <a:lnTo>
                  <a:pt x="6739043" y="819149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 3">
            <a:extLst>
              <a:ext uri="{FF2B5EF4-FFF2-40B4-BE49-F238E27FC236}">
                <a16:creationId xmlns:a16="http://schemas.microsoft.com/office/drawing/2014/main" id="{701F3865-13A3-4B3E-8554-31F487BCB8A9}"/>
              </a:ext>
            </a:extLst>
          </p:cNvPr>
          <p:cNvSpPr txBox="1"/>
          <p:nvPr/>
        </p:nvSpPr>
        <p:spPr>
          <a:xfrm>
            <a:off x="390584" y="5711782"/>
            <a:ext cx="6537110" cy="22313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7815" marR="5080" indent="-285750">
              <a:lnSpc>
                <a:spcPts val="1610"/>
              </a:lnSpc>
              <a:spcBef>
                <a:spcPts val="150"/>
              </a:spcBef>
              <a:buFont typeface="Wingdings" panose="05000000000000000000" pitchFamily="2" charset="2"/>
              <a:buChar char="Ø"/>
              <a:tabLst>
                <a:tab pos="203835" algn="l"/>
              </a:tabLst>
            </a:pPr>
            <a:r>
              <a:rPr lang="en-US" sz="1750" b="1" dirty="0">
                <a:latin typeface="Arial" panose="020B0604020202020204"/>
                <a:cs typeface="Arial" panose="020B0604020202020204"/>
              </a:rPr>
              <a:t>Corresponding Nonlinear </a:t>
            </a:r>
            <a:r>
              <a:rPr lang="en-US" altLang="zh-CN" sz="1750" b="1" dirty="0">
                <a:latin typeface="Arial" panose="020B0604020202020204"/>
                <a:cs typeface="Arial" panose="020B0604020202020204"/>
              </a:rPr>
              <a:t>S</a:t>
            </a:r>
            <a:r>
              <a:rPr lang="en-US" sz="1750" b="1" dirty="0">
                <a:latin typeface="Arial" panose="020B0604020202020204"/>
                <a:cs typeface="Arial" panose="020B0604020202020204"/>
              </a:rPr>
              <a:t>chrödinger equation(NLSE)</a:t>
            </a:r>
          </a:p>
        </p:txBody>
      </p:sp>
      <p:pic>
        <p:nvPicPr>
          <p:cNvPr id="32" name="图片 31" descr="\documentclass{article}&#10;\usepackage{amsmath}&#10;\pagestyle{empty}&#10;\begin{document}&#10;&#10;\[&#10;i\frac{\partial U}{\partial z}&#10;=&#10;-\frac{1}{2k_0}\nabla_\perp^2 U&#10;+ V_l(\rho,z)U&#10;+ V_k(L,\rho,z)U&#10;\]&#10;&#10;&#10;\end{document}" title="IguanaTex Bitmap Display">
            <a:extLst>
              <a:ext uri="{FF2B5EF4-FFF2-40B4-BE49-F238E27FC236}">
                <a16:creationId xmlns:a16="http://schemas.microsoft.com/office/drawing/2014/main" id="{C066B4A5-6CD7-8BDB-99F9-E7CA3FDD50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1" y="6092434"/>
            <a:ext cx="4971982" cy="567007"/>
          </a:xfrm>
          <a:prstGeom prst="rect">
            <a:avLst/>
          </a:prstGeom>
        </p:spPr>
      </p:pic>
      <p:pic>
        <p:nvPicPr>
          <p:cNvPr id="33" name="图片 32" descr="\documentclass{article}&#10;\usepackage{amsmath}&#10;\pagestyle{empty}&#10;\begin{document}&#10;&#10;&#10;\[&#10;V_l(\rho, z)=\frac{\pi \rho^2}{\lambda F}\sum_n \delta\bigl(z-(2n+1)L\bigr)&#10;\]&#10;&#10;&#10;\end{document}" title="IguanaTex Bitmap Display">
            <a:extLst>
              <a:ext uri="{FF2B5EF4-FFF2-40B4-BE49-F238E27FC236}">
                <a16:creationId xmlns:a16="http://schemas.microsoft.com/office/drawing/2014/main" id="{B24A086C-B3D9-BE66-8469-457CAA613E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17" y="7000200"/>
            <a:ext cx="3863879" cy="673702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DBC10C80-961A-7A12-D7D4-2FD2E246667D}"/>
              </a:ext>
            </a:extLst>
          </p:cNvPr>
          <p:cNvSpPr/>
          <p:nvPr/>
        </p:nvSpPr>
        <p:spPr>
          <a:xfrm>
            <a:off x="590832" y="7559361"/>
            <a:ext cx="5317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latin typeface="Arial" panose="020B0604020202020204"/>
                <a:cs typeface="Arial" panose="020B0604020202020204"/>
              </a:rPr>
              <a:t>weak nonlinearity:</a:t>
            </a:r>
            <a:endParaRPr lang="pt-BR" altLang="zh-CN" sz="135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7" name="图片 36" descr="\documentclass{article}&#10;\usepackage{amsmath}&#10;\pagestyle{empty}&#10;\begin{document}&#10;&#10;\[&#10;V_k(U,\rho,z)=-\frac{1}{2d_{\mathrm{eff}}}\,S(z,l)\lvert U\rvert^2&#10;\]&#10;&#10;\end{document}" title="IguanaTex Bitmap Display">
            <a:extLst>
              <a:ext uri="{FF2B5EF4-FFF2-40B4-BE49-F238E27FC236}">
                <a16:creationId xmlns:a16="http://schemas.microsoft.com/office/drawing/2014/main" id="{FD76ECD6-AD5C-70C4-19F5-69C932E163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90" y="7956883"/>
            <a:ext cx="3363937" cy="553289"/>
          </a:xfrm>
          <a:prstGeom prst="rect">
            <a:avLst/>
          </a:prstGeom>
        </p:spPr>
      </p:pic>
      <p:pic>
        <p:nvPicPr>
          <p:cNvPr id="43" name="图片 42" descr="IguanaTex Bitmap Display&#10;&#10;\documentclass{article}&#10;\usepackage{amsmath}&#10;\usepackage{xcolor}&#10;\pagestyle{empty}&#10;\begin{document}&#10;&#10;\[&#10;\begin{aligned}&#10;\left|\Phi_{n,m}(\rho,z)\right\rangle&#10;&amp;=&#10;\frac{C_n}{w(z)}\,L_n\!\left(\frac{2\rho^2}{w^2(z)}\right)&#10;e^{-\frac{\rho^2}{w^2(z)}}&#10;e^{-ik\frac{\rho^2}{2R(z)}}&#10;{\color{red}e^{-i\frac{1}{2}\xi_n(z)+i\frac{\xi_n(L)}{2L}z-im\Omega z}}&#10;\\&#10;&amp;\equiv&#10;\phi_n(\rho,z)\,&#10;{\color{red}e^{-i\frac{1}{2}\xi_n(z)+i\frac{\xi_n(L)}{2L}z-im\Omega z}}&#10;\end{aligned}&#10;\]&#10;&#10;\end{document}15">
            <a:extLst>
              <a:ext uri="{FF2B5EF4-FFF2-40B4-BE49-F238E27FC236}">
                <a16:creationId xmlns:a16="http://schemas.microsoft.com/office/drawing/2014/main" id="{7043ECD9-8DA7-1201-C4CA-2A7C8F2D8C9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9" y="10052050"/>
            <a:ext cx="5924996" cy="804784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01E376CA-8DCA-F3CD-6823-9BC10B6E07D9}"/>
              </a:ext>
            </a:extLst>
          </p:cNvPr>
          <p:cNvSpPr/>
          <p:nvPr/>
        </p:nvSpPr>
        <p:spPr>
          <a:xfrm>
            <a:off x="465655" y="10906441"/>
            <a:ext cx="5317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latin typeface="Arial" panose="020B0604020202020204"/>
                <a:cs typeface="Arial" panose="020B0604020202020204"/>
              </a:rPr>
              <a:t>expansion:</a:t>
            </a:r>
            <a:endParaRPr lang="pt-BR" altLang="zh-CN" sz="135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1" name="图片 50" descr="IguanaTex Bitmap Display&#10;&#10;\documentclass{article}&#10;\usepackage{amsmath}&#10;\pagestyle{empty}&#10;\begin{document}&#10;&#10;\[&#10;\begin{aligned}&#10;\left|\Psi_{0,0}(\rho,z)\right\rangle&#10;&amp;=&#10;\sum_{n,m} C_{n,m}&#10;\left|\Phi_{n,m}(\rho,z)\right\rangle&#10;\end{aligned}&#10;\]&#10;&#10;\end{document}">
            <a:extLst>
              <a:ext uri="{FF2B5EF4-FFF2-40B4-BE49-F238E27FC236}">
                <a16:creationId xmlns:a16="http://schemas.microsoft.com/office/drawing/2014/main" id="{01839044-60CE-92A5-D857-87FE04097A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9" y="11167987"/>
            <a:ext cx="2847610" cy="424112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91F65ABA-228C-CEE9-8DB5-57ED64511124}"/>
              </a:ext>
            </a:extLst>
          </p:cNvPr>
          <p:cNvSpPr/>
          <p:nvPr/>
        </p:nvSpPr>
        <p:spPr>
          <a:xfrm>
            <a:off x="464185" y="11674540"/>
            <a:ext cx="5317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latin typeface="Arial" panose="020B0604020202020204"/>
                <a:cs typeface="Arial" panose="020B0604020202020204"/>
              </a:rPr>
              <a:t>under perturbation: </a:t>
            </a:r>
            <a:endParaRPr lang="pt-BR" altLang="zh-CN" sz="135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5" name="图片 54" descr="IguanaTex Bitmap Display&#10;&#10;\documentclass{article}&#10;\usepackage{amsmath}&#10;\usepackage{xcolor}&#10;\pagestyle{empty}&#10;\begin{document}&#10;&#10;&#10;\[&#10;C_{n,m}&#10;=&#10;\frac{&#10;b C_{0,0}&#10;{\color{red}\left\langle \Phi_{n,m}(\rho,z) \right|&#10;V_k\!\left(C_{0,0}\Phi_{0,0},\rho,z\right)&#10;\left| \Phi_{0,0}(\rho,z) \right\rangle}&#10;}{&#10;\varepsilon_{0,0}-\varepsilon_{n,m}&#10;}&#10;\label{eq:10}&#10;\]&#10;&#10;\end{document}">
            <a:extLst>
              <a:ext uri="{FF2B5EF4-FFF2-40B4-BE49-F238E27FC236}">
                <a16:creationId xmlns:a16="http://schemas.microsoft.com/office/drawing/2014/main" id="{C880DB24-6ABE-7404-6690-04D8E9A50B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66" y="12030894"/>
            <a:ext cx="4443461" cy="454977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855E824F-0F3F-B026-0B27-CDDEB8FCAB2C}"/>
              </a:ext>
            </a:extLst>
          </p:cNvPr>
          <p:cNvSpPr/>
          <p:nvPr/>
        </p:nvSpPr>
        <p:spPr>
          <a:xfrm>
            <a:off x="491539" y="12451303"/>
            <a:ext cx="5317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latin typeface="Arial" panose="020B0604020202020204"/>
                <a:cs typeface="Arial" panose="020B0604020202020204"/>
              </a:rPr>
              <a:t>degenerate condition:</a:t>
            </a:r>
            <a:endParaRPr lang="pt-BR" altLang="zh-CN" sz="135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8" name="图片 57" descr="IguanaTex Bitmap Display&#10;&#10;\documentclass{article}&#10;\usepackage{amsmath}&#10;\pagestyle{empty}&#10;\begin{document}&#10;&#10;\[&#10;\varepsilon_{0,0}-\varepsilon_{n,m}=0&#10;\]&#10;&#10;&#10;\end{document}">
            <a:extLst>
              <a:ext uri="{FF2B5EF4-FFF2-40B4-BE49-F238E27FC236}">
                <a16:creationId xmlns:a16="http://schemas.microsoft.com/office/drawing/2014/main" id="{4839507E-C35A-6984-EC65-F6DC655C6C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81" y="12771748"/>
            <a:ext cx="1233469" cy="180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C54A7C9-60B5-ACE0-8671-2851CA9704E3}"/>
                  </a:ext>
                </a:extLst>
              </p:cNvPr>
              <p:cNvSpPr/>
              <p:nvPr/>
            </p:nvSpPr>
            <p:spPr>
              <a:xfrm>
                <a:off x="491539" y="13060646"/>
                <a:ext cx="53173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350" dirty="0">
                    <a:latin typeface="Arial" panose="020B0604020202020204"/>
                    <a:cs typeface="Arial" panose="020B0604020202020204"/>
                  </a:rPr>
                  <a:t>overlap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</m:ctrlPr>
                      </m:sSubPr>
                      <m:e>
                        <m:r>
                          <a:rPr lang="en-US" altLang="zh-CN" sz="135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𝑌</m:t>
                        </m:r>
                      </m:e>
                      <m:sub>
                        <m:r>
                          <a:rPr lang="en-US" altLang="zh-CN" sz="1350" b="0" i="1" smtClean="0">
                            <a:latin typeface="Cambria Math" panose="02040503050406030204" pitchFamily="18" charset="0"/>
                            <a:cs typeface="Arial" panose="020B0604020202020204"/>
                          </a:rPr>
                          <m:t>𝑛𝑚</m:t>
                        </m:r>
                      </m:sub>
                    </m:sSub>
                    <m:r>
                      <a:rPr lang="en-US" altLang="zh-CN" sz="1350" b="0" i="1" smtClean="0">
                        <a:latin typeface="Cambria Math" panose="02040503050406030204" pitchFamily="18" charset="0"/>
                        <a:cs typeface="Arial" panose="020B0604020202020204"/>
                      </a:rPr>
                      <m:t>(</m:t>
                    </m:r>
                    <m:r>
                      <a:rPr lang="en-US" altLang="zh-CN" sz="1350" b="0" i="1" smtClean="0">
                        <a:latin typeface="Cambria Math" panose="02040503050406030204" pitchFamily="18" charset="0"/>
                        <a:cs typeface="Arial" panose="020B0604020202020204"/>
                      </a:rPr>
                      <m:t>𝑙</m:t>
                    </m:r>
                    <m:r>
                      <a:rPr lang="en-US" altLang="zh-CN" sz="1350" b="0" i="1" smtClean="0">
                        <a:latin typeface="Cambria Math" panose="02040503050406030204" pitchFamily="18" charset="0"/>
                        <a:cs typeface="Arial" panose="020B0604020202020204"/>
                      </a:rPr>
                      <m:t>)</m:t>
                    </m:r>
                  </m:oMath>
                </a14:m>
                <a:r>
                  <a:rPr lang="en-US" altLang="zh-CN" sz="1350" dirty="0">
                    <a:latin typeface="Arial" panose="020B0604020202020204"/>
                    <a:cs typeface="Arial" panose="020B0604020202020204"/>
                  </a:rPr>
                  <a:t>:</a:t>
                </a:r>
                <a:endParaRPr lang="pt-BR" altLang="zh-CN" sz="1350" dirty="0"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C54A7C9-60B5-ACE0-8671-2851CA970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9" y="13060646"/>
                <a:ext cx="5317368" cy="300082"/>
              </a:xfrm>
              <a:prstGeom prst="rect">
                <a:avLst/>
              </a:prstGeom>
              <a:blipFill>
                <a:blip r:embed="rId30"/>
                <a:stretch>
                  <a:fillRect l="-344" t="-2000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图片 90" descr="IguanaTex Bitmap Display&#10;&#10;\documentclass{article}&#10;\usepackage{amsmath}&#10;\pagestyle{empty}&#10;&#10;\begin{document}&#10;&#10;\[&#10;\begin{aligned}&#10;Y_{n,m}(l)&#10;&amp;=&#10;\left\langle \Phi_{n,m} \middle|&#10;V_k\!\left(C_{0,0}\Phi_{0,0},\rho,z\right)&#10;\middle| \Phi_{0,0} \right\rangle \\[0.5em]&#10;&amp;\equiv&#10;-\frac{|C_{0,0}|^2}{n\,2^{n+1}}\,&#10;\frac{&#10;\sin\!\left[2n\theta(l+d)\right]&#10;-\sin\!\left[2n\theta(d)\right]&#10;}{&#10;2\alpha\,\theta(l)&#10;},&#10;\end{aligned}&#10;\]&#10;&#10;\[&#10;\alpha=\sqrt{2F/L-1},&#10;\qquad&#10;\theta(x)=\arctan\!\left(&#10;\frac{x/L}{\sqrt{2F/L-1}}&#10;\right).&#10;\]&#10;&#10;\end{document}">
            <a:extLst>
              <a:ext uri="{FF2B5EF4-FFF2-40B4-BE49-F238E27FC236}">
                <a16:creationId xmlns:a16="http://schemas.microsoft.com/office/drawing/2014/main" id="{E5FF983E-EF7D-8BBD-487D-88E270CAC45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11" y="13524558"/>
            <a:ext cx="4036268" cy="1458519"/>
          </a:xfrm>
          <a:prstGeom prst="rect">
            <a:avLst/>
          </a:prstGeom>
        </p:spPr>
      </p:pic>
      <p:sp>
        <p:nvSpPr>
          <p:cNvPr id="92" name="矩形 91">
            <a:extLst>
              <a:ext uri="{FF2B5EF4-FFF2-40B4-BE49-F238E27FC236}">
                <a16:creationId xmlns:a16="http://schemas.microsoft.com/office/drawing/2014/main" id="{5075A4D5-9C2D-FF72-73E8-DD318C7DE21A}"/>
              </a:ext>
            </a:extLst>
          </p:cNvPr>
          <p:cNvSpPr/>
          <p:nvPr/>
        </p:nvSpPr>
        <p:spPr>
          <a:xfrm>
            <a:off x="5017211" y="16326975"/>
            <a:ext cx="18387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High-order mode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suppression</a:t>
            </a:r>
            <a:endParaRPr lang="pt-BR" altLang="zh-CN" sz="135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3" name="object 9"/>
          <p:cNvSpPr txBox="1"/>
          <p:nvPr/>
        </p:nvSpPr>
        <p:spPr>
          <a:xfrm>
            <a:off x="6927694" y="8201462"/>
            <a:ext cx="4458401" cy="493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350" b="1" u="heavy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宋体" panose="02010600030101010101" pitchFamily="2" charset="-122"/>
                <a:cs typeface="宋体" panose="02010600030101010101" pitchFamily="2" charset="-122"/>
              </a:rPr>
              <a:t>Ⅲ </a:t>
            </a:r>
            <a:r>
              <a:rPr lang="en-US" altLang="zh-CN" sz="3350" b="1" u="heavy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Numerical</a:t>
            </a:r>
            <a:r>
              <a:rPr lang="en-US" altLang="zh-CN" sz="3350" b="1" u="heavy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3350" b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 panose="020B0604020202020204"/>
                <a:cs typeface="Arial" panose="020B0604020202020204"/>
              </a:rPr>
              <a:t>Results</a:t>
            </a:r>
            <a:endParaRPr sz="335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4" name="图片 93" descr="\documentclass{article}&#10;\usepackage{amsmath}&#10;\pagestyle{empty}&#10;\begin{document}&#10;&#10;\[&#10;\eta = 1-\frac{|C_{0,0}|^{2}}{\sum |C_{m,n}|^{2}}&#10;\]&#10;&#10;&#10;&#10;\end{document}" title="IguanaTex Bitmap Display">
            <a:extLst>
              <a:ext uri="{FF2B5EF4-FFF2-40B4-BE49-F238E27FC236}">
                <a16:creationId xmlns:a16="http://schemas.microsoft.com/office/drawing/2014/main" id="{C19B131F-CC4B-2C72-90F5-F475311F11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604797"/>
            <a:ext cx="2054639" cy="626451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A3C49F0-8689-F25A-96AB-3389F062FDD9}"/>
              </a:ext>
            </a:extLst>
          </p:cNvPr>
          <p:cNvGrpSpPr/>
          <p:nvPr/>
        </p:nvGrpSpPr>
        <p:grpSpPr>
          <a:xfrm>
            <a:off x="7143908" y="4770167"/>
            <a:ext cx="6129424" cy="2798177"/>
            <a:chOff x="7126866" y="4491030"/>
            <a:chExt cx="6129424" cy="2798177"/>
          </a:xfrm>
        </p:grpSpPr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4648976C-91B3-1D0E-AC08-3690E7BD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126866" y="4491030"/>
              <a:ext cx="3194208" cy="2365213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658C1FC1-89D2-A07F-5FAF-07E2E1E08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389867" y="4491030"/>
              <a:ext cx="2866423" cy="236521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EFEF0C0E-AE2B-B65F-3CBE-CF87FEC7CA10}"/>
                    </a:ext>
                  </a:extLst>
                </p:cNvPr>
                <p:cNvSpPr txBox="1"/>
                <p:nvPr/>
              </p:nvSpPr>
              <p:spPr>
                <a:xfrm>
                  <a:off x="10243978" y="6950653"/>
                  <a:ext cx="123277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=0.05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EFEF0C0E-AE2B-B65F-3CBE-CF87FEC7C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978" y="6950653"/>
                  <a:ext cx="1232773" cy="338554"/>
                </a:xfrm>
                <a:prstGeom prst="rect">
                  <a:avLst/>
                </a:prstGeom>
                <a:blipFill>
                  <a:blip r:embed="rId3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72A09F55-056E-F3A6-3340-2695DA44226A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V="1">
              <a:off x="10860365" y="6484270"/>
              <a:ext cx="33019" cy="466383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ED9CFC2B-5AF4-0284-77A5-CDE9F5DCB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7949" y="5721853"/>
              <a:ext cx="1138925" cy="62460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6CA1734-0713-9F61-1B8D-D939CD3EAFD4}"/>
              </a:ext>
            </a:extLst>
          </p:cNvPr>
          <p:cNvSpPr txBox="1"/>
          <p:nvPr/>
        </p:nvSpPr>
        <p:spPr>
          <a:xfrm>
            <a:off x="7594875" y="4372540"/>
            <a:ext cx="445956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2D</a:t>
            </a:r>
            <a:endParaRPr lang="en-US" altLang="zh-CN" sz="1867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6504BE55-33CA-9DFF-90E3-6B5EDAB05412}"/>
              </a:ext>
            </a:extLst>
          </p:cNvPr>
          <p:cNvSpPr txBox="1"/>
          <p:nvPr/>
        </p:nvSpPr>
        <p:spPr>
          <a:xfrm>
            <a:off x="10691334" y="4388223"/>
            <a:ext cx="445956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1D</a:t>
            </a:r>
            <a:endParaRPr lang="en-US" altLang="zh-CN" sz="1867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41A21B9-B6EE-67BF-D603-6920FA090FFA}"/>
              </a:ext>
            </a:extLst>
          </p:cNvPr>
          <p:cNvGrpSpPr/>
          <p:nvPr/>
        </p:nvGrpSpPr>
        <p:grpSpPr>
          <a:xfrm>
            <a:off x="8364430" y="9535745"/>
            <a:ext cx="4729775" cy="3394880"/>
            <a:chOff x="7770907" y="9425298"/>
            <a:chExt cx="4729775" cy="3394880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585BB14D-4934-0B0D-58E9-AAC28694BCA1}"/>
                </a:ext>
              </a:extLst>
            </p:cNvPr>
            <p:cNvGrpSpPr/>
            <p:nvPr/>
          </p:nvGrpSpPr>
          <p:grpSpPr>
            <a:xfrm>
              <a:off x="7770907" y="9425298"/>
              <a:ext cx="4729775" cy="3394880"/>
              <a:chOff x="3062918" y="1158262"/>
              <a:chExt cx="6390461" cy="5040000"/>
            </a:xfrm>
          </p:grpSpPr>
          <p:pic>
            <p:nvPicPr>
              <p:cNvPr id="109" name="图片 108">
                <a:extLst>
                  <a:ext uri="{FF2B5EF4-FFF2-40B4-BE49-F238E27FC236}">
                    <a16:creationId xmlns:a16="http://schemas.microsoft.com/office/drawing/2014/main" id="{445C234D-01D1-3875-A920-1C6EE33E0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62918" y="1158262"/>
                <a:ext cx="6390461" cy="2520000"/>
              </a:xfrm>
              <a:prstGeom prst="rect">
                <a:avLst/>
              </a:prstGeom>
            </p:spPr>
          </p:pic>
          <p:pic>
            <p:nvPicPr>
              <p:cNvPr id="110" name="图片 109">
                <a:extLst>
                  <a:ext uri="{FF2B5EF4-FFF2-40B4-BE49-F238E27FC236}">
                    <a16:creationId xmlns:a16="http://schemas.microsoft.com/office/drawing/2014/main" id="{79A793B4-1996-FAA0-03FD-198BFDA19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62918" y="3678262"/>
                <a:ext cx="6390461" cy="2520000"/>
              </a:xfrm>
              <a:prstGeom prst="rect">
                <a:avLst/>
              </a:prstGeom>
            </p:spPr>
          </p:pic>
        </p:grp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D42AC363-A97D-7101-5632-254466B8F41F}"/>
                </a:ext>
              </a:extLst>
            </p:cNvPr>
            <p:cNvSpPr txBox="1"/>
            <p:nvPr/>
          </p:nvSpPr>
          <p:spPr>
            <a:xfrm>
              <a:off x="10778372" y="9765262"/>
              <a:ext cx="979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Collapse</a:t>
              </a:r>
              <a:endParaRPr lang="zh-CN" altLang="en-US" sz="16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2" name="直接箭头连接符 111">
              <a:extLst>
                <a:ext uri="{FF2B5EF4-FFF2-40B4-BE49-F238E27FC236}">
                  <a16:creationId xmlns:a16="http://schemas.microsoft.com/office/drawing/2014/main" id="{978ACE3E-5418-DBC6-A839-51C54EC23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1969" y="10067805"/>
              <a:ext cx="415437" cy="666178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830B25AE-0704-ADBC-E92A-8736251A4A60}"/>
                  </a:ext>
                </a:extLst>
              </p:cNvPr>
              <p:cNvSpPr txBox="1"/>
              <p:nvPr/>
            </p:nvSpPr>
            <p:spPr>
              <a:xfrm>
                <a:off x="6715512" y="11799844"/>
                <a:ext cx="1926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m:rPr>
                          <m:nor/>
                        </m:rPr>
                        <a:rPr lang="en-US" altLang="zh-CN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=0.05</m:t>
                      </m:r>
                    </m:oMath>
                  </m:oMathPara>
                </a14:m>
                <a:endParaRPr lang="zh-CN" alt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830B25AE-0704-ADBC-E92A-8736251A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12" y="11799844"/>
                <a:ext cx="1926879" cy="369332"/>
              </a:xfrm>
              <a:prstGeom prst="rect">
                <a:avLst/>
              </a:prstGeom>
              <a:blipFill>
                <a:blip r:embed="rId3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AEBF242-5C4B-3059-6ADD-6373DFBDB218}"/>
                  </a:ext>
                </a:extLst>
              </p:cNvPr>
              <p:cNvSpPr txBox="1"/>
              <p:nvPr/>
            </p:nvSpPr>
            <p:spPr>
              <a:xfrm>
                <a:off x="6677683" y="10189756"/>
                <a:ext cx="1926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m:rPr>
                          <m:nor/>
                        </m:rPr>
                        <a:rPr lang="en-US" altLang="zh-CN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zh-CN" alt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AEBF242-5C4B-3059-6ADD-6373DFBD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83" y="10189756"/>
                <a:ext cx="1926879" cy="369332"/>
              </a:xfrm>
              <a:prstGeom prst="rect">
                <a:avLst/>
              </a:prstGeom>
              <a:blipFill>
                <a:blip r:embed="rId3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图片 117">
            <a:extLst>
              <a:ext uri="{FF2B5EF4-FFF2-40B4-BE49-F238E27FC236}">
                <a16:creationId xmlns:a16="http://schemas.microsoft.com/office/drawing/2014/main" id="{8BFE028F-126F-E1E5-CF43-85B9B96D4CA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648711" y="14618150"/>
            <a:ext cx="5324838" cy="3493230"/>
          </a:xfrm>
          <a:prstGeom prst="rect">
            <a:avLst/>
          </a:prstGeom>
        </p:spPr>
      </p:pic>
      <p:sp>
        <p:nvSpPr>
          <p:cNvPr id="119" name="object 17 2">
            <a:extLst>
              <a:ext uri="{FF2B5EF4-FFF2-40B4-BE49-F238E27FC236}">
                <a16:creationId xmlns:a16="http://schemas.microsoft.com/office/drawing/2014/main" id="{A9550FC5-A849-2FD8-801C-CBEE8DBAC946}"/>
              </a:ext>
            </a:extLst>
          </p:cNvPr>
          <p:cNvSpPr txBox="1"/>
          <p:nvPr/>
        </p:nvSpPr>
        <p:spPr>
          <a:xfrm>
            <a:off x="6948014" y="13167934"/>
            <a:ext cx="6355080" cy="28725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Ø"/>
            </a:pPr>
            <a:r>
              <a:rPr lang="en-US" sz="1750" b="1" dirty="0">
                <a:latin typeface="Arial" panose="020B0604020202020204"/>
                <a:cs typeface="Arial" panose="020B0604020202020204"/>
              </a:rPr>
              <a:t>Spectral homogeneity</a:t>
            </a:r>
            <a:endParaRPr sz="1750" b="1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6" name="图片 125" descr="IguanaTex Bitmap Display&#10;&#10;\documentclass{article}&#10;\usepackage{amsmath}&#10;\pagestyle{empty}&#10;\begin{document}&#10;&#10;\[&#10;V(r) = \frac{\bigl( \int{\sqrt{I(r,\lambda)I(0,\lambda)d\lambda}} \bigr)^{2}}{\int{I(r,\lambda)d\lambda \cdot \sum{I(0,\lambda)d\lambda}}}&#10;\]&#10;&#10;&#10;\end{document}">
            <a:extLst>
              <a:ext uri="{FF2B5EF4-FFF2-40B4-BE49-F238E27FC236}">
                <a16:creationId xmlns:a16="http://schemas.microsoft.com/office/drawing/2014/main" id="{BE592C0A-20D9-CE90-C96F-944EB3F9DC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0" y="13770315"/>
            <a:ext cx="2661275" cy="53271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AwOTFmNmEyNjA3M2JjODc3MDY3YWIyNjgxZjA1Z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93"/>
  <p:tag name="ORIGINALWIDTH" val="1011.141"/>
  <p:tag name="LATEXADDIN" val="\documentclass{article}&#10;\usepackage{amsmath}&#10;\pagestyle{empty}&#10;\begin{document}&#10;&#10;\[&#10;\eta = 1-\frac{|C_{0,0}|^{2}}{\sum |C_{m,n}|^{2}}&#10;\]&#10;&#10;&#10;&#10;\end{document}"/>
  <p:tag name="IGUANATEXSIZE" val="20"/>
  <p:tag name="IGUANATEXCURSOR" val="133"/>
  <p:tag name="TRANSPARENCY" val="True"/>
  <p:tag name="LATEXENGINEID" val="1"/>
  <p:tag name="TEMPFOLDER" val=".\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9.5488"/>
  <p:tag name="ORIGINALWIDTH" val="1746.244"/>
  <p:tag name="LATEXADDIN" val="\documentclass{article}&#10;\usepackage{amsmath}&#10;\pagestyle{empty}&#10;\begin{document}&#10;&#10;\[&#10;V(r) = \frac{\bigl( \int{\sqrt{I(r,\lambda)I(0,\lambda)d\lambda}} \bigr)^{2}}{\int{I(r,\lambda)d\lambda \cdot \sum{I(0,\lambda)d\lambda}}}&#10;\]&#10;&#10;&#10;\end{document}"/>
  <p:tag name="IGUANATEXSIZE" val="15"/>
  <p:tag name="IGUANATEXCURSOR" val="222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039"/>
  <p:tag name="ORIGINALWIDTH" val="2446.842"/>
  <p:tag name="LATEXADDIN" val="\documentclass{article}&#10;\usepackage{amsmath}&#10;\pagestyle{empty}&#10;\begin{document}&#10;&#10;\[&#10;i\frac{\partial U}{\partial z}&#10;=&#10;-\frac{1}{2k_0}\nabla_\perp^2 U&#10;+ V_l(\rho,z)U&#10;+ V_k(L,\rho,z)U&#10;\]&#10;&#10;&#10;\end{document}"/>
  <p:tag name="IGUANATEXSIZE" val="20"/>
  <p:tag name="IGUANATEXCURSOR" val="183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5463"/>
  <p:tag name="ORIGINALWIDTH" val="1901.515"/>
  <p:tag name="LATEXADDIN" val="\documentclass{article}&#10;\usepackage{amsmath}&#10;\pagestyle{empty}&#10;\begin{document}&#10;&#10;&#10;\[&#10;V_l(\rho, z)=\frac{\pi \rho^2}{\lambda F}\sum_n \delta\bigl(z-(2n+1)L\bigr)&#10;\]&#10;&#10;&#10;\end{document}"/>
  <p:tag name="IGUANATEXSIZE" val="20"/>
  <p:tag name="IGUANATEXCURSOR" val="164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288"/>
  <p:tag name="ORIGINALWIDTH" val="1655.481"/>
  <p:tag name="LATEXADDIN" val="\documentclass{article}&#10;\usepackage{amsmath}&#10;\pagestyle{empty}&#10;\begin{document}&#10;&#10;\[&#10;V_k(U,\rho,z)=-\frac{1}{2d_{\mathrm{eff}}}\,S(z,l)\lvert U\rvert^2&#10;\]&#10;&#10;\end{document}"/>
  <p:tag name="IGUANATEXSIZE" val="20"/>
  <p:tag name="IGUANATEXCURSOR" val="153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8.0737"/>
  <p:tag name="ORIGINALWIDTH" val="3887.792"/>
  <p:tag name="LATEXADDIN" val="\documentclass{article}&#10;\usepackage{amsmath}&#10;\usepackage{xcolor}&#10;\pagestyle{empty}&#10;\begin{document}&#10;&#10;\[&#10;\begin{aligned}&#10;\left|\Phi_{n,m}(\rho,z)\right\rangle&#10;&amp;=&#10;\frac{C_n}{w(z)}\,L_n\!\left(\frac{2\rho^2}{w^2(z)}\right)&#10;e^{-\frac{\rho^2}{w^2(z)}}&#10;e^{-ik\frac{\rho^2}{2R(z)}}&#10;{\color{red}e^{-i\frac{1}{2}\xi_n(z)+i\frac{\xi_n(L)}{2L}z-im\Omega z}}&#10;\\&#10;&amp;\equiv&#10;\phi_n(\rho,z)\,&#10;{\color{red}e^{-i\frac{1}{2}\xi_n(z)+i\frac{\xi_n(L)}{2L}z-im\Omega z}}&#10;\end{aligned}&#10;\]&#10;&#10;\end{document}15"/>
  <p:tag name="IGUANATEXSIZE" val="15"/>
  <p:tag name="IGUANATEXCURSOR" val="481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2888"/>
  <p:tag name="ORIGINALWIDTH" val="1868.511"/>
  <p:tag name="LATEXADDIN" val="\documentclass{article}&#10;\usepackage{amsmath}&#10;\pagestyle{empty}&#10;\begin{document}&#10;&#10;\[&#10;\begin{aligned}&#10;\left|\Psi_{0,0}(\rho,z)\right\rangle&#10;&amp;=&#10;\sum_{n,m} C_{n,m}&#10;\left|\Phi_{n,m}(\rho,z)\right\rangle&#10;\end{aligned}&#10;\]&#10;&#10;\end{document}"/>
  <p:tag name="IGUANATEXSIZE" val="15"/>
  <p:tag name="IGUANATEXCURSOR" val="214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5417"/>
  <p:tag name="ORIGINALWIDTH" val="2915.657"/>
  <p:tag name="LATEXADDIN" val="\documentclass{article}&#10;\usepackage{amsmath}&#10;\usepackage{xcolor}&#10;\pagestyle{empty}&#10;\begin{document}&#10;&#10;&#10;\[&#10;C_{n,m}&#10;=&#10;\frac{&#10;b C_{0,0}&#10;{\color{red}\left\langle \Phi_{n,m}(\rho,z) \right|&#10;V_k\!\left(C_{0,0}\Phi_{0,0},\rho,z\right)&#10;\left| \Phi_{0,0}(\rho,z) \right\rangle}&#10;}{&#10;\varepsilon_{0,0}-\varepsilon_{n,m}&#10;}&#10;\label{eq:10}&#10;\]&#10;&#10;\end{document}"/>
  <p:tag name="IGUANATEXSIZE" val="15"/>
  <p:tag name="IGUANATEXCURSOR" val="144"/>
  <p:tag name="TRANSPARENCY" val="Fals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5165"/>
  <p:tag name="ORIGINALWIDTH" val="809.3629"/>
  <p:tag name="LATEXADDIN" val="\documentclass{article}&#10;\usepackage{amsmath}&#10;\pagestyle{empty}&#10;\begin{document}&#10;&#10;\[&#10;\varepsilon_{0,0}-\varepsilon_{n,m}=0&#10;\]&#10;&#10;&#10;\end{document}"/>
  <p:tag name="IGUANATEXSIZE" val="15"/>
  <p:tag name="IGUANATEXCURSOR" val="121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5.393"/>
  <p:tag name="ORIGINALWIDTH" val="2837.646"/>
  <p:tag name="LATEXADDIN" val="\documentclass{article}&#10;\usepackage{amsmath}&#10;\pagestyle{empty}&#10;&#10;\begin{document}&#10;&#10;\[&#10;\begin{aligned}&#10;Y_{n,m}(l)&#10;&amp;=&#10;\left\langle \Phi_{n,m} \middle|&#10;V_k\!\left(C_{0,0}\Phi_{0,0},\rho,z\right)&#10;\middle| \Phi_{0,0} \right\rangle \\[0.5em]&#10;&amp;\equiv&#10;-\frac{|C_{0,0}|^2}{n\,2^{n+1}}\,&#10;\frac{&#10;\sin\!\left[2n\theta(l+d)\right]&#10;-\sin\!\left[2n\theta(d)\right]&#10;}{&#10;2\alpha\,\theta(l)&#10;},&#10;\end{aligned}&#10;\]&#10;&#10;\[&#10;\alpha=\sqrt{2F/L-1},&#10;\qquad&#10;\theta(x)=\arctan\!\left(&#10;\frac{x/L}{\sqrt{2F/L-1}}&#10;\right).&#10;\]&#10;&#10;\end{document}"/>
  <p:tag name="IGUANATEXSIZE" val="14"/>
  <p:tag name="IGUANATEXCURSOR" val="503"/>
  <p:tag name="TRANSPARENCY" val="True"/>
  <p:tag name="LATEXENGINEID" val="1"/>
  <p:tag name="TEMPFOLDER" val="C:\Users\20396\IguanaTex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194</Words>
  <Application>Microsoft Office PowerPoint</Application>
  <PresentationFormat>自定义</PresentationFormat>
  <Paragraphs>36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刘伟风</dc:creator>
  <cp:lastModifiedBy>译戈 曹</cp:lastModifiedBy>
  <cp:revision>72</cp:revision>
  <dcterms:created xsi:type="dcterms:W3CDTF">2024-05-19T14:03:00Z</dcterms:created>
  <dcterms:modified xsi:type="dcterms:W3CDTF">2026-05-19T02:21:47Z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WPS 演示</vt:lpwstr>
  </property>
  <property fmtid="{D5CDD505-2E9C-101B-9397-08002B2CF9AE}" pid="4" name="LastSaved">
    <vt:filetime>2024-05-20T00:00:00Z</vt:filetime>
  </property>
  <property fmtid="{D5CDD505-2E9C-101B-9397-08002B2CF9AE}" pid="5" name="SourceModified">
    <vt:lpwstr>D:20230608220547+14'05'</vt:lpwstr>
  </property>
  <property fmtid="{D5CDD505-2E9C-101B-9397-08002B2CF9AE}" pid="6" name="ICV">
    <vt:lpwstr>F205D77119EC4883B6756DE0284AE2D0_13</vt:lpwstr>
  </property>
  <property fmtid="{D5CDD505-2E9C-101B-9397-08002B2CF9AE}" pid="7" name="KSOProductBuildVer">
    <vt:lpwstr>2052-12.1.0.18276</vt:lpwstr>
  </property>
</Properties>
</file>