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heme/theme2.xml" ContentType="application/vnd.openxmlformats-officedocument.them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9" r:id="rId2"/>
  </p:sldIdLst>
  <p:sldSz cx="32399288" cy="43199050"/>
  <p:notesSz cx="6858000" cy="9144000"/>
  <p:custDataLst>
    <p:tags r:id="rId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741" userDrawn="1">
          <p15:clr>
            <a:srgbClr val="A4A3A4"/>
          </p15:clr>
        </p15:guide>
        <p15:guide id="2" pos="1020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153"/>
    <a:srgbClr val="FFC26E"/>
    <a:srgbClr val="0D2279"/>
    <a:srgbClr val="2611C1"/>
    <a:srgbClr val="112DA3"/>
    <a:srgbClr val="E6E6E6"/>
    <a:srgbClr val="0033CC"/>
    <a:srgbClr val="0000FF"/>
    <a:srgbClr val="F5AA2C"/>
    <a:srgbClr val="134D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47" autoAdjust="0"/>
  </p:normalViewPr>
  <p:slideViewPr>
    <p:cSldViewPr snapToGrid="0" showGuides="1">
      <p:cViewPr>
        <p:scale>
          <a:sx n="10" d="100"/>
          <a:sy n="10" d="100"/>
        </p:scale>
        <p:origin x="2261" y="485"/>
      </p:cViewPr>
      <p:guideLst>
        <p:guide orient="horz" pos="13741"/>
        <p:guide pos="10204"/>
      </p:guideLst>
    </p:cSldViewPr>
  </p:slideViewPr>
  <p:notesTextViewPr>
    <p:cViewPr>
      <p:scale>
        <a:sx n="125" d="100"/>
        <a:sy n="125" d="100"/>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2026/5/24</a:t>
            </a:fld>
            <a:endParaRPr lang="zh-CN" altLang="en-US"/>
          </a:p>
        </p:txBody>
      </p:sp>
      <p:sp>
        <p:nvSpPr>
          <p:cNvPr id="4" name="幻灯片图像占位符 3"/>
          <p:cNvSpPr>
            <a:spLocks noGrp="1" noRot="1" noChangeAspect="1"/>
          </p:cNvSpPr>
          <p:nvPr>
            <p:ph type="sldImg" idx="2"/>
          </p:nvPr>
        </p:nvSpPr>
        <p:spPr>
          <a:xfrm>
            <a:off x="2271712" y="1143000"/>
            <a:ext cx="231457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2271713" y="1143000"/>
            <a:ext cx="2314575" cy="3086100"/>
          </a:xfrm>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700" dirty="0"/>
              <a:t>与铁磁体相比，</a:t>
            </a:r>
            <a:r>
              <a:rPr lang="en-US" altLang="zh-CN" sz="700" dirty="0"/>
              <a:t>AFM </a:t>
            </a:r>
            <a:r>
              <a:rPr lang="zh-CN" altLang="en-US" sz="700" dirty="0"/>
              <a:t>自旋动力学通常发生在更快的时间尺度上，并且相对不受磁场的影响。它们也不会生成宏观场。这使得它们既有很好的自旋电子学应用前景又具有挑战性。</a:t>
            </a:r>
            <a:r>
              <a:rPr lang="zh-CN" altLang="en-US" sz="800" dirty="0">
                <a:sym typeface="+mn-ea"/>
              </a:rPr>
              <a:t>反铁磁畴的操控和读取是反铁磁自旋电子学中的核心问题</a:t>
            </a:r>
            <a:r>
              <a:rPr lang="zh-CN" altLang="en-US" sz="700" dirty="0"/>
              <a:t>。尽管如此，据报道，在</a:t>
            </a:r>
            <a:r>
              <a:rPr lang="en-US" altLang="zh-CN" sz="700" dirty="0"/>
              <a:t>AFM</a:t>
            </a:r>
            <a:r>
              <a:rPr lang="zh-CN" altLang="en-US" sz="700" dirty="0"/>
              <a:t>薄膜中使用电子传输特征（例如霍尔效应）来推断畴重新定向的电流诱导开关</a:t>
            </a:r>
            <a:r>
              <a:rPr lang="en-US" altLang="zh-CN" sz="700" dirty="0"/>
              <a:t>[5\u201214]</a:t>
            </a:r>
            <a:r>
              <a:rPr lang="zh-CN" altLang="en-US" sz="700" dirty="0"/>
              <a:t>。显微镜已被用于研究金属</a:t>
            </a:r>
            <a:r>
              <a:rPr lang="en-US" altLang="zh-CN" sz="700" dirty="0"/>
              <a:t>AFM</a:t>
            </a:r>
            <a:r>
              <a:rPr lang="zh-CN" altLang="en-US" sz="700" dirty="0"/>
              <a:t>中的结构域切换</a:t>
            </a:r>
            <a:r>
              <a:rPr lang="en-US" altLang="zh-CN" sz="700" dirty="0"/>
              <a:t>[17,18]</a:t>
            </a:r>
            <a:r>
              <a:rPr lang="zh-CN" altLang="en-US" sz="700" dirty="0"/>
              <a:t>，但关于绝缘</a:t>
            </a:r>
            <a:r>
              <a:rPr lang="en-US" altLang="zh-CN" sz="700" dirty="0"/>
              <a:t>AFM</a:t>
            </a:r>
            <a:r>
              <a:rPr lang="zh-CN" altLang="en-US" sz="700" dirty="0"/>
              <a:t>的此类研究的报道很少。因此，获得有关 </a:t>
            </a:r>
            <a:r>
              <a:rPr lang="en-US" altLang="zh-CN" sz="700" dirty="0"/>
              <a:t>AFM </a:t>
            </a:r>
            <a:r>
              <a:rPr lang="zh-CN" altLang="en-US" sz="700" dirty="0"/>
              <a:t>对电脉冲响应的更直接信息对于促进对其自旋动力学的理解至关重要</a:t>
            </a:r>
          </a:p>
        </p:txBody>
      </p:sp>
    </p:spTree>
    <p:extLst>
      <p:ext uri="{BB962C8B-B14F-4D97-AF65-F5344CB8AC3E}">
        <p14:creationId xmlns:p14="http://schemas.microsoft.com/office/powerpoint/2010/main" val="42878405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slideMaster" Target="../slideMasters/slideMaster1.xml"/><Relationship Id="rId4" Type="http://schemas.openxmlformats.org/officeDocument/2006/relationships/tags" Target="../tags/tag58.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1.xml"/><Relationship Id="rId5" Type="http://schemas.openxmlformats.org/officeDocument/2006/relationships/tags" Target="../tags/tag63.xml"/><Relationship Id="rId4" Type="http://schemas.openxmlformats.org/officeDocument/2006/relationships/tags" Target="../tags/tag6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1.xml"/><Relationship Id="rId5" Type="http://schemas.openxmlformats.org/officeDocument/2006/relationships/tags" Target="../tags/tag22.xml"/><Relationship Id="rId4" Type="http://schemas.openxmlformats.org/officeDocument/2006/relationships/tags" Target="../tags/tag2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slideMaster" Target="../slideMasters/slideMaster1.xml"/><Relationship Id="rId4" Type="http://schemas.openxmlformats.org/officeDocument/2006/relationships/tags" Target="../tags/tag40.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Master" Target="../slideMasters/slideMaster1.xml"/><Relationship Id="rId5" Type="http://schemas.openxmlformats.org/officeDocument/2006/relationships/tags" Target="../tags/tag54.xml"/><Relationship Id="rId4" Type="http://schemas.openxmlformats.org/officeDocument/2006/relationships/tags" Target="../tags/tag5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3185873" y="5760125"/>
            <a:ext cx="26041883" cy="16191846"/>
          </a:xfrm>
        </p:spPr>
        <p:txBody>
          <a:bodyPr lIns="90000" tIns="46800" rIns="90000" bIns="46800" anchor="b" anchorCtr="0">
            <a:normAutofit/>
          </a:bodyPr>
          <a:lstStyle>
            <a:lvl1pPr algn="ctr">
              <a:defRPr sz="21265"/>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3185873" y="22428202"/>
            <a:ext cx="26041883" cy="9275161"/>
          </a:xfrm>
        </p:spPr>
        <p:txBody>
          <a:bodyPr lIns="90000" tIns="46800" rIns="90000" bIns="46800">
            <a:normAutofit/>
          </a:bodyPr>
          <a:lstStyle>
            <a:lvl1pPr marL="0" indent="0" algn="ctr">
              <a:lnSpc>
                <a:spcPct val="110000"/>
              </a:lnSpc>
              <a:buNone/>
              <a:defRPr sz="8505" spc="200"/>
            </a:lvl1pPr>
            <a:lvl2pPr marL="1620520" indent="0" algn="ctr">
              <a:buNone/>
              <a:defRPr sz="7090"/>
            </a:lvl2pPr>
            <a:lvl3pPr marL="3239770" indent="0" algn="ctr">
              <a:buNone/>
              <a:defRPr sz="6380"/>
            </a:lvl3pPr>
            <a:lvl4pPr marL="4859655" indent="0" algn="ctr">
              <a:buNone/>
              <a:defRPr sz="5670"/>
            </a:lvl4pPr>
            <a:lvl5pPr marL="6480175" indent="0" algn="ctr">
              <a:buNone/>
              <a:defRPr sz="5670"/>
            </a:lvl5pPr>
            <a:lvl6pPr marL="8100060" indent="0" algn="ctr">
              <a:buNone/>
              <a:defRPr sz="5670"/>
            </a:lvl6pPr>
            <a:lvl7pPr marL="9719945" indent="0" algn="ctr">
              <a:buNone/>
              <a:defRPr sz="5670"/>
            </a:lvl7pPr>
            <a:lvl8pPr marL="11339830" indent="0" algn="ctr">
              <a:buNone/>
              <a:defRPr sz="5670"/>
            </a:lvl8pPr>
            <a:lvl9pPr marL="12960350" indent="0" algn="ctr">
              <a:buNone/>
              <a:defRPr sz="567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2026/5/24</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2026/5/24</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1616854" y="4875696"/>
            <a:ext cx="29160786" cy="345380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2026/5/24</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3185873" y="15647582"/>
            <a:ext cx="26041883" cy="6417776"/>
          </a:xfrm>
        </p:spPr>
        <p:txBody>
          <a:bodyPr vert="horz" lIns="90000" tIns="46800" rIns="90000" bIns="46800" rtlCol="0" anchor="t" anchorCtr="0">
            <a:normAutofit/>
          </a:bodyPr>
          <a:lstStyle>
            <a:lvl1pPr algn="ctr">
              <a:defRPr sz="21265"/>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3185873" y="22428202"/>
            <a:ext cx="26041883" cy="2970772"/>
          </a:xfrm>
        </p:spPr>
        <p:txBody>
          <a:bodyPr lIns="90000" tIns="46800" rIns="90000" bIns="46800">
            <a:normAutofit/>
          </a:bodyPr>
          <a:lstStyle>
            <a:lvl1pPr algn="ctr">
              <a:lnSpc>
                <a:spcPct val="110000"/>
              </a:lnSpc>
              <a:buNone/>
              <a:defRPr sz="8505"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1616854" y="3832524"/>
            <a:ext cx="29151219" cy="444482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1616854" y="9388550"/>
            <a:ext cx="29151219" cy="29979862"/>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2026/5/24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5290654" y="24242414"/>
            <a:ext cx="20645990" cy="4830341"/>
          </a:xfrm>
        </p:spPr>
        <p:txBody>
          <a:bodyPr lIns="90000" tIns="46800" rIns="90000" bIns="46800" anchor="b" anchorCtr="0">
            <a:normAutofit/>
          </a:bodyPr>
          <a:lstStyle>
            <a:lvl1pPr>
              <a:defRPr sz="15595"/>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5290654" y="29072755"/>
            <a:ext cx="20645990" cy="5465316"/>
          </a:xfrm>
        </p:spPr>
        <p:txBody>
          <a:bodyPr lIns="90000" tIns="46800" rIns="90000" bIns="46800">
            <a:normAutofit/>
          </a:bodyPr>
          <a:lstStyle>
            <a:lvl1pPr marL="0" indent="0">
              <a:buNone/>
              <a:defRPr sz="6380">
                <a:solidFill>
                  <a:schemeClr val="tx1">
                    <a:lumMod val="65000"/>
                    <a:lumOff val="35000"/>
                  </a:schemeClr>
                </a:solidFill>
              </a:defRPr>
            </a:lvl1pPr>
            <a:lvl2pPr marL="1620520" indent="0">
              <a:buNone/>
              <a:defRPr sz="5670">
                <a:solidFill>
                  <a:schemeClr val="tx1">
                    <a:tint val="75000"/>
                  </a:schemeClr>
                </a:solidFill>
              </a:defRPr>
            </a:lvl2pPr>
            <a:lvl3pPr marL="3239770" indent="0">
              <a:buNone/>
              <a:defRPr sz="5670">
                <a:solidFill>
                  <a:schemeClr val="tx1">
                    <a:tint val="75000"/>
                  </a:schemeClr>
                </a:solidFill>
              </a:defRPr>
            </a:lvl3pPr>
            <a:lvl4pPr marL="4859655" indent="0">
              <a:buNone/>
              <a:defRPr sz="5670">
                <a:solidFill>
                  <a:schemeClr val="tx1">
                    <a:tint val="75000"/>
                  </a:schemeClr>
                </a:solidFill>
              </a:defRPr>
            </a:lvl4pPr>
            <a:lvl5pPr marL="6480175" indent="0">
              <a:buNone/>
              <a:defRPr sz="5670">
                <a:solidFill>
                  <a:schemeClr val="tx1">
                    <a:tint val="75000"/>
                  </a:schemeClr>
                </a:solidFill>
              </a:defRPr>
            </a:lvl5pPr>
            <a:lvl6pPr marL="8100060" indent="0">
              <a:buNone/>
              <a:defRPr sz="5670">
                <a:solidFill>
                  <a:schemeClr val="tx1">
                    <a:tint val="75000"/>
                  </a:schemeClr>
                </a:solidFill>
              </a:defRPr>
            </a:lvl6pPr>
            <a:lvl7pPr marL="9719945" indent="0">
              <a:buNone/>
              <a:defRPr sz="5670">
                <a:solidFill>
                  <a:schemeClr val="tx1">
                    <a:tint val="75000"/>
                  </a:schemeClr>
                </a:solidFill>
              </a:defRPr>
            </a:lvl7pPr>
            <a:lvl8pPr marL="11339830" indent="0">
              <a:buNone/>
              <a:defRPr sz="5670">
                <a:solidFill>
                  <a:schemeClr val="tx1">
                    <a:tint val="75000"/>
                  </a:schemeClr>
                </a:solidFill>
              </a:defRPr>
            </a:lvl8pPr>
            <a:lvl9pPr marL="12960350" indent="0">
              <a:buNone/>
              <a:defRPr sz="567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2026/5/24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1616854" y="3832524"/>
            <a:ext cx="29151219" cy="444482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1616854" y="9456582"/>
            <a:ext cx="13757615" cy="29911828"/>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17039159" y="9456582"/>
            <a:ext cx="13757615" cy="29911828"/>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2026/5/24</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1616854" y="3832524"/>
            <a:ext cx="29151219" cy="444482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1616854" y="9003029"/>
            <a:ext cx="14197706" cy="2403831"/>
          </a:xfrm>
        </p:spPr>
        <p:txBody>
          <a:bodyPr lIns="101600" tIns="38100" rIns="76200" bIns="38100" anchor="t" anchorCtr="0">
            <a:normAutofit/>
          </a:bodyPr>
          <a:lstStyle>
            <a:lvl1pPr marL="0" indent="0">
              <a:lnSpc>
                <a:spcPct val="100000"/>
              </a:lnSpc>
              <a:buNone/>
              <a:defRPr sz="7090" b="1" spc="200">
                <a:solidFill>
                  <a:schemeClr val="tx1">
                    <a:lumMod val="75000"/>
                    <a:lumOff val="25000"/>
                  </a:schemeClr>
                </a:solidFill>
              </a:defRPr>
            </a:lvl1pPr>
            <a:lvl2pPr marL="1620520" indent="0">
              <a:buNone/>
              <a:defRPr sz="7090" b="1"/>
            </a:lvl2pPr>
            <a:lvl3pPr marL="3239770" indent="0">
              <a:buNone/>
              <a:defRPr sz="6380" b="1"/>
            </a:lvl3pPr>
            <a:lvl4pPr marL="4859655" indent="0">
              <a:buNone/>
              <a:defRPr sz="5670" b="1"/>
            </a:lvl4pPr>
            <a:lvl5pPr marL="6480175" indent="0">
              <a:buNone/>
              <a:defRPr sz="5670" b="1"/>
            </a:lvl5pPr>
            <a:lvl6pPr marL="8100060" indent="0">
              <a:buNone/>
              <a:defRPr sz="5670" b="1"/>
            </a:lvl6pPr>
            <a:lvl7pPr marL="9719945" indent="0">
              <a:buNone/>
              <a:defRPr sz="5670" b="1"/>
            </a:lvl7pPr>
            <a:lvl8pPr marL="11339830" indent="0">
              <a:buNone/>
              <a:defRPr sz="5670" b="1"/>
            </a:lvl8pPr>
            <a:lvl9pPr marL="12960350" indent="0">
              <a:buNone/>
              <a:defRPr sz="567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1616854" y="11678992"/>
            <a:ext cx="14197706" cy="27689418"/>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16571830" y="8955968"/>
            <a:ext cx="14197706" cy="2403831"/>
          </a:xfrm>
        </p:spPr>
        <p:txBody>
          <a:bodyPr vert="horz" lIns="101600" tIns="38100" rIns="76200" bIns="38100" rtlCol="0" anchor="t" anchorCtr="0">
            <a:normAutofit/>
          </a:bodyPr>
          <a:lstStyle>
            <a:lvl1pPr marL="0" indent="0">
              <a:lnSpc>
                <a:spcPct val="100000"/>
              </a:lnSpc>
              <a:buNone/>
              <a:defRPr sz="7090" b="1" spc="200">
                <a:solidFill>
                  <a:schemeClr val="tx1">
                    <a:lumMod val="75000"/>
                    <a:lumOff val="25000"/>
                  </a:schemeClr>
                </a:solidFill>
              </a:defRPr>
            </a:lvl1pPr>
            <a:lvl2pPr marL="1620520" indent="0">
              <a:buNone/>
              <a:defRPr sz="7090" b="1"/>
            </a:lvl2pPr>
            <a:lvl3pPr marL="3239770" indent="0">
              <a:buNone/>
              <a:defRPr sz="6380" b="1"/>
            </a:lvl3pPr>
            <a:lvl4pPr marL="4859655" indent="0">
              <a:buNone/>
              <a:defRPr sz="5670" b="1"/>
            </a:lvl4pPr>
            <a:lvl5pPr marL="6480175" indent="0">
              <a:buNone/>
              <a:defRPr sz="5670" b="1"/>
            </a:lvl5pPr>
            <a:lvl6pPr marL="8100060" indent="0">
              <a:buNone/>
              <a:defRPr sz="5670" b="1"/>
            </a:lvl6pPr>
            <a:lvl7pPr marL="9719945" indent="0">
              <a:buNone/>
              <a:defRPr sz="5670" b="1"/>
            </a:lvl7pPr>
            <a:lvl8pPr marL="11339830" indent="0">
              <a:buNone/>
              <a:defRPr sz="5670" b="1"/>
            </a:lvl8pPr>
            <a:lvl9pPr marL="12960350" indent="0">
              <a:buNone/>
              <a:defRPr sz="567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16571830" y="11678992"/>
            <a:ext cx="14197706" cy="27689418"/>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2026/5/24</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1616854" y="3832524"/>
            <a:ext cx="29151219" cy="444482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2026/5/24</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2026/5/24</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1616854" y="9796748"/>
            <a:ext cx="13907174" cy="29027400"/>
          </a:xfrm>
        </p:spPr>
        <p:txBody>
          <a:bodyPr vert="horz" lIns="90000" tIns="46800" rIns="90000" bIns="46800" rtlCol="0">
            <a:normAutofit/>
          </a:bodyPr>
          <a:lstStyle>
            <a:lvl1pPr>
              <a:buNone/>
              <a:defRPr sz="5670"/>
            </a:lvl1pPr>
          </a:lstStyle>
          <a:p>
            <a:pPr lvl="0"/>
            <a:endParaRPr lang="zh-CN" altLang="en-US"/>
          </a:p>
        </p:txBody>
      </p:sp>
      <p:sp>
        <p:nvSpPr>
          <p:cNvPr id="4" name="文本占位符 3"/>
          <p:cNvSpPr>
            <a:spLocks noGrp="1"/>
          </p:cNvSpPr>
          <p:nvPr>
            <p:ph type="body" sz="half" idx="2"/>
            <p:custDataLst>
              <p:tags r:id="rId2"/>
            </p:custDataLst>
          </p:nvPr>
        </p:nvSpPr>
        <p:spPr>
          <a:xfrm>
            <a:off x="16876518" y="9796748"/>
            <a:ext cx="13891556" cy="29027400"/>
          </a:xfrm>
        </p:spPr>
        <p:txBody>
          <a:bodyPr vert="horz" lIns="90000" tIns="46800" rIns="90000" bIns="46800" rtlCol="0">
            <a:normAutofit/>
          </a:bodyPr>
          <a:lstStyle>
            <a:lvl1pPr>
              <a:buNone/>
              <a:defRPr sz="567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2026/5/24</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27199513" y="5760125"/>
            <a:ext cx="2774484" cy="31680685"/>
          </a:xfrm>
        </p:spPr>
        <p:txBody>
          <a:bodyPr vert="eaVert" lIns="90000" tIns="46800" rIns="90000" bIns="46800" rtlCol="0" anchor="ctr" anchorCtr="0">
            <a:normAutofit/>
          </a:bodyPr>
          <a:lstStyle>
            <a:lvl1pPr>
              <a:buNone/>
              <a:defRPr sz="9925"/>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2430065" y="5760125"/>
            <a:ext cx="24367625" cy="31680685"/>
          </a:xfrm>
        </p:spPr>
        <p:txBody>
          <a:bodyPr vert="eaVert" lIns="46800" tIns="46800" rIns="46800" bIns="46800"/>
          <a:lstStyle>
            <a:lvl1pPr marL="810260" indent="-810260">
              <a:spcAft>
                <a:spcPts val="1000"/>
              </a:spcAft>
              <a:defRPr spc="300"/>
            </a:lvl1pPr>
            <a:lvl2pPr marL="2430145" indent="-810260">
              <a:defRPr spc="300"/>
            </a:lvl2pPr>
            <a:lvl3pPr marL="4050030" indent="-810260">
              <a:defRPr spc="300"/>
            </a:lvl3pPr>
            <a:lvl4pPr marL="5669915" indent="-810260">
              <a:defRPr spc="300"/>
            </a:lvl4pPr>
            <a:lvl5pPr marL="7290435" indent="-81026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2026/5/24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1616854" y="3832524"/>
            <a:ext cx="29151219" cy="444482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1616854" y="9388550"/>
            <a:ext cx="29151219" cy="29979862"/>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1626421" y="39776610"/>
            <a:ext cx="7175390" cy="1995633"/>
          </a:xfrm>
          <a:prstGeom prst="rect">
            <a:avLst/>
          </a:prstGeom>
        </p:spPr>
        <p:txBody>
          <a:bodyPr vert="horz" lIns="91440" tIns="45720" rIns="91440" bIns="45720" rtlCol="0" anchor="ctr">
            <a:normAutofit/>
          </a:bodyPr>
          <a:lstStyle>
            <a:lvl1pPr algn="l">
              <a:defRPr sz="3545" baseline="0">
                <a:solidFill>
                  <a:schemeClr val="tx1">
                    <a:tint val="75000"/>
                  </a:schemeClr>
                </a:solidFill>
              </a:defRPr>
            </a:lvl1pPr>
          </a:lstStyle>
          <a:p>
            <a:fld id="{760FBDFE-C587-4B4C-A407-44438C67B59E}" type="datetimeFigureOut">
              <a:rPr lang="zh-CN" altLang="en-US" smtClean="0"/>
              <a:t>2026/5/24</a:t>
            </a:fld>
            <a:endParaRPr lang="zh-CN" altLang="en-US"/>
          </a:p>
        </p:txBody>
      </p:sp>
      <p:sp>
        <p:nvSpPr>
          <p:cNvPr id="5" name="页脚占位符 4"/>
          <p:cNvSpPr>
            <a:spLocks noGrp="1"/>
          </p:cNvSpPr>
          <p:nvPr>
            <p:ph type="ftr" sz="quarter" idx="3"/>
            <p:custDataLst>
              <p:tags r:id="rId17"/>
            </p:custDataLst>
          </p:nvPr>
        </p:nvSpPr>
        <p:spPr>
          <a:xfrm>
            <a:off x="10938484" y="39776610"/>
            <a:ext cx="10523906" cy="1995633"/>
          </a:xfrm>
          <a:prstGeom prst="rect">
            <a:avLst/>
          </a:prstGeom>
        </p:spPr>
        <p:txBody>
          <a:bodyPr vert="horz" lIns="91440" tIns="45720" rIns="91440" bIns="45720" rtlCol="0" anchor="ctr">
            <a:normAutofit/>
          </a:bodyPr>
          <a:lstStyle>
            <a:lvl1pPr algn="ctr">
              <a:defRPr sz="3545"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23592682" y="39776610"/>
            <a:ext cx="7175390" cy="1995633"/>
          </a:xfrm>
          <a:prstGeom prst="rect">
            <a:avLst/>
          </a:prstGeom>
        </p:spPr>
        <p:txBody>
          <a:bodyPr vert="horz" lIns="91440" tIns="45720" rIns="91440" bIns="45720" rtlCol="0" anchor="ctr">
            <a:normAutofit/>
          </a:bodyPr>
          <a:lstStyle>
            <a:lvl1pPr algn="r">
              <a:defRPr sz="3545"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3239770" rtl="0" eaLnBrk="1" fontAlgn="auto" latinLnBrk="0" hangingPunct="1">
        <a:lnSpc>
          <a:spcPct val="100000"/>
        </a:lnSpc>
        <a:spcBef>
          <a:spcPct val="0"/>
        </a:spcBef>
        <a:buNone/>
        <a:defRPr sz="12760" b="1" u="none" strike="noStrike" kern="1200" cap="none" spc="300" normalizeH="0" baseline="0">
          <a:solidFill>
            <a:schemeClr val="tx1">
              <a:lumMod val="85000"/>
              <a:lumOff val="15000"/>
            </a:schemeClr>
          </a:solidFill>
          <a:uFillTx/>
          <a:latin typeface="+mj-lt"/>
          <a:ea typeface="+mj-ea"/>
          <a:cs typeface="+mj-cs"/>
        </a:defRPr>
      </a:lvl1pPr>
    </p:titleStyle>
    <p:bodyStyle>
      <a:lvl1pPr marL="810260" indent="-810260" algn="l" defTabSz="3239770" rtl="0" eaLnBrk="1" fontAlgn="auto" latinLnBrk="0" hangingPunct="1">
        <a:lnSpc>
          <a:spcPct val="130000"/>
        </a:lnSpc>
        <a:spcBef>
          <a:spcPts val="5"/>
        </a:spcBef>
        <a:spcAft>
          <a:spcPts val="1000"/>
        </a:spcAft>
        <a:buFont typeface="Arial" panose="020B0604020202020204" pitchFamily="34" charset="0"/>
        <a:buChar char="●"/>
        <a:defRPr sz="6380" u="none" strike="noStrike" kern="1200" cap="none" spc="150" normalizeH="0" baseline="0">
          <a:solidFill>
            <a:schemeClr val="tx1">
              <a:lumMod val="65000"/>
              <a:lumOff val="35000"/>
            </a:schemeClr>
          </a:solidFill>
          <a:uFillTx/>
          <a:latin typeface="+mn-lt"/>
          <a:ea typeface="+mn-ea"/>
          <a:cs typeface="+mn-cs"/>
        </a:defRPr>
      </a:lvl1pPr>
      <a:lvl2pPr marL="2430145" indent="-810260" algn="l" defTabSz="3239770" rtl="0" eaLnBrk="1" fontAlgn="auto" latinLnBrk="0" hangingPunct="1">
        <a:lnSpc>
          <a:spcPct val="120000"/>
        </a:lnSpc>
        <a:spcBef>
          <a:spcPts val="5"/>
        </a:spcBef>
        <a:spcAft>
          <a:spcPts val="600"/>
        </a:spcAft>
        <a:buFont typeface="Arial" panose="020B0604020202020204" pitchFamily="34" charset="0"/>
        <a:buChar char="●"/>
        <a:tabLst>
          <a:tab pos="5703570" algn="l"/>
          <a:tab pos="5703570" algn="l"/>
          <a:tab pos="5703570" algn="l"/>
          <a:tab pos="5703570" algn="l"/>
        </a:tabLst>
        <a:defRPr sz="5670" u="none" strike="noStrike" kern="1200" cap="none" spc="150" normalizeH="0" baseline="0">
          <a:solidFill>
            <a:schemeClr val="tx1">
              <a:lumMod val="65000"/>
              <a:lumOff val="35000"/>
            </a:schemeClr>
          </a:solidFill>
          <a:uFillTx/>
          <a:latin typeface="+mn-lt"/>
          <a:ea typeface="+mn-ea"/>
          <a:cs typeface="+mn-cs"/>
        </a:defRPr>
      </a:lvl2pPr>
      <a:lvl3pPr marL="4050030" indent="-810260" algn="l" defTabSz="3239770" rtl="0" eaLnBrk="1" fontAlgn="auto" latinLnBrk="0" hangingPunct="1">
        <a:lnSpc>
          <a:spcPct val="120000"/>
        </a:lnSpc>
        <a:spcBef>
          <a:spcPts val="5"/>
        </a:spcBef>
        <a:spcAft>
          <a:spcPts val="600"/>
        </a:spcAft>
        <a:buFont typeface="Arial" panose="020B0604020202020204" pitchFamily="34" charset="0"/>
        <a:buChar char="●"/>
        <a:defRPr sz="5670" u="none" strike="noStrike" kern="1200" cap="none" spc="150" normalizeH="0" baseline="0">
          <a:solidFill>
            <a:schemeClr val="tx1">
              <a:lumMod val="65000"/>
              <a:lumOff val="35000"/>
            </a:schemeClr>
          </a:solidFill>
          <a:uFillTx/>
          <a:latin typeface="+mn-lt"/>
          <a:ea typeface="+mn-ea"/>
          <a:cs typeface="+mn-cs"/>
        </a:defRPr>
      </a:lvl3pPr>
      <a:lvl4pPr marL="5669915" indent="-810260" algn="l" defTabSz="3239770" rtl="0" eaLnBrk="1" fontAlgn="auto" latinLnBrk="0" hangingPunct="1">
        <a:lnSpc>
          <a:spcPct val="120000"/>
        </a:lnSpc>
        <a:spcBef>
          <a:spcPts val="5"/>
        </a:spcBef>
        <a:spcAft>
          <a:spcPts val="300"/>
        </a:spcAft>
        <a:buFont typeface="Wingdings" panose="05000000000000000000" charset="0"/>
        <a:buChar char=""/>
        <a:defRPr sz="4960" u="none" strike="noStrike" kern="1200" cap="none" spc="150" normalizeH="0" baseline="0">
          <a:solidFill>
            <a:schemeClr val="tx1">
              <a:lumMod val="65000"/>
              <a:lumOff val="35000"/>
            </a:schemeClr>
          </a:solidFill>
          <a:uFillTx/>
          <a:latin typeface="+mn-lt"/>
          <a:ea typeface="+mn-ea"/>
          <a:cs typeface="+mn-cs"/>
        </a:defRPr>
      </a:lvl4pPr>
      <a:lvl5pPr marL="7290435" indent="-810260" algn="l" defTabSz="3239770" rtl="0" eaLnBrk="1" fontAlgn="auto" latinLnBrk="0" hangingPunct="1">
        <a:lnSpc>
          <a:spcPct val="120000"/>
        </a:lnSpc>
        <a:spcBef>
          <a:spcPts val="5"/>
        </a:spcBef>
        <a:spcAft>
          <a:spcPts val="300"/>
        </a:spcAft>
        <a:buFont typeface="Arial" panose="020B0604020202020204" pitchFamily="34" charset="0"/>
        <a:buChar char="•"/>
        <a:defRPr sz="4960" u="none" strike="noStrike" kern="1200" cap="none" spc="150" normalizeH="0" baseline="0">
          <a:solidFill>
            <a:schemeClr val="tx1">
              <a:lumMod val="65000"/>
              <a:lumOff val="35000"/>
            </a:schemeClr>
          </a:solidFill>
          <a:uFillTx/>
          <a:latin typeface="+mn-lt"/>
          <a:ea typeface="+mn-ea"/>
          <a:cs typeface="+mn-cs"/>
        </a:defRPr>
      </a:lvl5pPr>
      <a:lvl6pPr marL="8909685" indent="-810260" algn="l" defTabSz="3239770" rtl="0" eaLnBrk="1" latinLnBrk="0" hangingPunct="1">
        <a:lnSpc>
          <a:spcPct val="90000"/>
        </a:lnSpc>
        <a:spcBef>
          <a:spcPct val="356000"/>
        </a:spcBef>
        <a:buFont typeface="Arial" panose="020B0604020202020204" pitchFamily="34" charset="0"/>
        <a:buChar char="•"/>
        <a:defRPr sz="6380" kern="1200">
          <a:solidFill>
            <a:schemeClr val="tx1"/>
          </a:solidFill>
          <a:latin typeface="+mn-lt"/>
          <a:ea typeface="+mn-ea"/>
          <a:cs typeface="+mn-cs"/>
        </a:defRPr>
      </a:lvl6pPr>
      <a:lvl7pPr marL="10530840" indent="-810260" algn="l" defTabSz="3239770" rtl="0" eaLnBrk="1" latinLnBrk="0" hangingPunct="1">
        <a:lnSpc>
          <a:spcPct val="90000"/>
        </a:lnSpc>
        <a:spcBef>
          <a:spcPct val="356000"/>
        </a:spcBef>
        <a:buFont typeface="Arial" panose="020B0604020202020204" pitchFamily="34" charset="0"/>
        <a:buChar char="•"/>
        <a:defRPr sz="6380" kern="1200">
          <a:solidFill>
            <a:schemeClr val="tx1"/>
          </a:solidFill>
          <a:latin typeface="+mn-lt"/>
          <a:ea typeface="+mn-ea"/>
          <a:cs typeface="+mn-cs"/>
        </a:defRPr>
      </a:lvl7pPr>
      <a:lvl8pPr marL="12150090" indent="-810260" algn="l" defTabSz="3239770" rtl="0" eaLnBrk="1" latinLnBrk="0" hangingPunct="1">
        <a:lnSpc>
          <a:spcPct val="90000"/>
        </a:lnSpc>
        <a:spcBef>
          <a:spcPct val="356000"/>
        </a:spcBef>
        <a:buFont typeface="Arial" panose="020B0604020202020204" pitchFamily="34" charset="0"/>
        <a:buChar char="•"/>
        <a:defRPr sz="6380" kern="1200">
          <a:solidFill>
            <a:schemeClr val="tx1"/>
          </a:solidFill>
          <a:latin typeface="+mn-lt"/>
          <a:ea typeface="+mn-ea"/>
          <a:cs typeface="+mn-cs"/>
        </a:defRPr>
      </a:lvl8pPr>
      <a:lvl9pPr marL="13771245" indent="-810260" algn="l" defTabSz="3239770" rtl="0" eaLnBrk="1" latinLnBrk="0" hangingPunct="1">
        <a:lnSpc>
          <a:spcPct val="90000"/>
        </a:lnSpc>
        <a:spcBef>
          <a:spcPct val="356000"/>
        </a:spcBef>
        <a:buFont typeface="Arial" panose="020B0604020202020204" pitchFamily="34" charset="0"/>
        <a:buChar char="•"/>
        <a:defRPr sz="6380" kern="1200">
          <a:solidFill>
            <a:schemeClr val="tx1"/>
          </a:solidFill>
          <a:latin typeface="+mn-lt"/>
          <a:ea typeface="+mn-ea"/>
          <a:cs typeface="+mn-cs"/>
        </a:defRPr>
      </a:lvl9pPr>
    </p:bodyStyle>
    <p:otherStyle>
      <a:defPPr>
        <a:defRPr lang="zh-CN"/>
      </a:defPPr>
      <a:lvl1pPr marL="0" algn="l" defTabSz="3239770" rtl="0" eaLnBrk="1" latinLnBrk="0" hangingPunct="1">
        <a:defRPr sz="6380" kern="1200">
          <a:solidFill>
            <a:schemeClr val="tx1"/>
          </a:solidFill>
          <a:latin typeface="+mn-lt"/>
          <a:ea typeface="+mn-ea"/>
          <a:cs typeface="+mn-cs"/>
        </a:defRPr>
      </a:lvl1pPr>
      <a:lvl2pPr marL="1620520" algn="l" defTabSz="3239770" rtl="0" eaLnBrk="1" latinLnBrk="0" hangingPunct="1">
        <a:defRPr sz="6380" kern="1200">
          <a:solidFill>
            <a:schemeClr val="tx1"/>
          </a:solidFill>
          <a:latin typeface="+mn-lt"/>
          <a:ea typeface="+mn-ea"/>
          <a:cs typeface="+mn-cs"/>
        </a:defRPr>
      </a:lvl2pPr>
      <a:lvl3pPr marL="3239770" algn="l" defTabSz="3239770" rtl="0" eaLnBrk="1" latinLnBrk="0" hangingPunct="1">
        <a:defRPr sz="6380" kern="1200">
          <a:solidFill>
            <a:schemeClr val="tx1"/>
          </a:solidFill>
          <a:latin typeface="+mn-lt"/>
          <a:ea typeface="+mn-ea"/>
          <a:cs typeface="+mn-cs"/>
        </a:defRPr>
      </a:lvl3pPr>
      <a:lvl4pPr marL="4859655" algn="l" defTabSz="3239770" rtl="0" eaLnBrk="1" latinLnBrk="0" hangingPunct="1">
        <a:defRPr sz="6380" kern="1200">
          <a:solidFill>
            <a:schemeClr val="tx1"/>
          </a:solidFill>
          <a:latin typeface="+mn-lt"/>
          <a:ea typeface="+mn-ea"/>
          <a:cs typeface="+mn-cs"/>
        </a:defRPr>
      </a:lvl4pPr>
      <a:lvl5pPr marL="6480175" algn="l" defTabSz="3239770" rtl="0" eaLnBrk="1" latinLnBrk="0" hangingPunct="1">
        <a:defRPr sz="6380" kern="1200">
          <a:solidFill>
            <a:schemeClr val="tx1"/>
          </a:solidFill>
          <a:latin typeface="+mn-lt"/>
          <a:ea typeface="+mn-ea"/>
          <a:cs typeface="+mn-cs"/>
        </a:defRPr>
      </a:lvl5pPr>
      <a:lvl6pPr marL="8100060" algn="l" defTabSz="3239770" rtl="0" eaLnBrk="1" latinLnBrk="0" hangingPunct="1">
        <a:defRPr sz="6380" kern="1200">
          <a:solidFill>
            <a:schemeClr val="tx1"/>
          </a:solidFill>
          <a:latin typeface="+mn-lt"/>
          <a:ea typeface="+mn-ea"/>
          <a:cs typeface="+mn-cs"/>
        </a:defRPr>
      </a:lvl6pPr>
      <a:lvl7pPr marL="9719945" algn="l" defTabSz="3239770" rtl="0" eaLnBrk="1" latinLnBrk="0" hangingPunct="1">
        <a:defRPr sz="6380" kern="1200">
          <a:solidFill>
            <a:schemeClr val="tx1"/>
          </a:solidFill>
          <a:latin typeface="+mn-lt"/>
          <a:ea typeface="+mn-ea"/>
          <a:cs typeface="+mn-cs"/>
        </a:defRPr>
      </a:lvl7pPr>
      <a:lvl8pPr marL="11339830" algn="l" defTabSz="3239770" rtl="0" eaLnBrk="1" latinLnBrk="0" hangingPunct="1">
        <a:defRPr sz="6380" kern="1200">
          <a:solidFill>
            <a:schemeClr val="tx1"/>
          </a:solidFill>
          <a:latin typeface="+mn-lt"/>
          <a:ea typeface="+mn-ea"/>
          <a:cs typeface="+mn-cs"/>
        </a:defRPr>
      </a:lvl8pPr>
      <a:lvl9pPr marL="12960350" algn="l" defTabSz="3239770" rtl="0" eaLnBrk="1" latinLnBrk="0" hangingPunct="1">
        <a:defRPr sz="63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6" Type="http://schemas.openxmlformats.org/officeDocument/2006/relationships/tags" Target="../tags/tag89.xml"/><Relationship Id="rId21" Type="http://schemas.openxmlformats.org/officeDocument/2006/relationships/tags" Target="../tags/tag84.xml"/><Relationship Id="rId42" Type="http://schemas.openxmlformats.org/officeDocument/2006/relationships/image" Target="../media/image9.png"/><Relationship Id="rId47" Type="http://schemas.openxmlformats.org/officeDocument/2006/relationships/image" Target="../media/image14.png"/><Relationship Id="rId63" Type="http://schemas.openxmlformats.org/officeDocument/2006/relationships/image" Target="../media/image30.png"/><Relationship Id="rId68" Type="http://schemas.openxmlformats.org/officeDocument/2006/relationships/image" Target="../media/image35.png"/><Relationship Id="rId84" Type="http://schemas.openxmlformats.org/officeDocument/2006/relationships/image" Target="../media/image51.png"/><Relationship Id="rId16" Type="http://schemas.openxmlformats.org/officeDocument/2006/relationships/tags" Target="../tags/tag79.xml"/><Relationship Id="rId11" Type="http://schemas.openxmlformats.org/officeDocument/2006/relationships/tags" Target="../tags/tag74.xml"/><Relationship Id="rId32" Type="http://schemas.openxmlformats.org/officeDocument/2006/relationships/slideLayout" Target="../slideLayouts/slideLayout1.xml"/><Relationship Id="rId37" Type="http://schemas.openxmlformats.org/officeDocument/2006/relationships/image" Target="../media/image4.png"/><Relationship Id="rId53" Type="http://schemas.openxmlformats.org/officeDocument/2006/relationships/image" Target="../media/image20.png"/><Relationship Id="rId58" Type="http://schemas.openxmlformats.org/officeDocument/2006/relationships/image" Target="../media/image25.png"/><Relationship Id="rId74" Type="http://schemas.openxmlformats.org/officeDocument/2006/relationships/image" Target="../media/image41.png"/><Relationship Id="rId79" Type="http://schemas.openxmlformats.org/officeDocument/2006/relationships/image" Target="../media/image46.png"/><Relationship Id="rId5" Type="http://schemas.openxmlformats.org/officeDocument/2006/relationships/tags" Target="../tags/tag68.xml"/><Relationship Id="rId19" Type="http://schemas.openxmlformats.org/officeDocument/2006/relationships/tags" Target="../tags/tag82.xml"/><Relationship Id="rId14" Type="http://schemas.openxmlformats.org/officeDocument/2006/relationships/tags" Target="../tags/tag77.xml"/><Relationship Id="rId22" Type="http://schemas.openxmlformats.org/officeDocument/2006/relationships/tags" Target="../tags/tag85.xml"/><Relationship Id="rId27" Type="http://schemas.openxmlformats.org/officeDocument/2006/relationships/tags" Target="../tags/tag90.xml"/><Relationship Id="rId30" Type="http://schemas.openxmlformats.org/officeDocument/2006/relationships/tags" Target="../tags/tag93.xml"/><Relationship Id="rId35" Type="http://schemas.openxmlformats.org/officeDocument/2006/relationships/image" Target="../media/image2.png"/><Relationship Id="rId43" Type="http://schemas.openxmlformats.org/officeDocument/2006/relationships/image" Target="../media/image10.png"/><Relationship Id="rId48" Type="http://schemas.openxmlformats.org/officeDocument/2006/relationships/image" Target="../media/image15.png"/><Relationship Id="rId56" Type="http://schemas.openxmlformats.org/officeDocument/2006/relationships/image" Target="../media/image23.png"/><Relationship Id="rId64" Type="http://schemas.openxmlformats.org/officeDocument/2006/relationships/image" Target="../media/image31.png"/><Relationship Id="rId69" Type="http://schemas.openxmlformats.org/officeDocument/2006/relationships/image" Target="../media/image36.png"/><Relationship Id="rId77" Type="http://schemas.openxmlformats.org/officeDocument/2006/relationships/image" Target="../media/image44.png"/><Relationship Id="rId8" Type="http://schemas.openxmlformats.org/officeDocument/2006/relationships/tags" Target="../tags/tag71.xml"/><Relationship Id="rId51" Type="http://schemas.openxmlformats.org/officeDocument/2006/relationships/image" Target="../media/image18.png"/><Relationship Id="rId72" Type="http://schemas.openxmlformats.org/officeDocument/2006/relationships/image" Target="../media/image39.png"/><Relationship Id="rId80" Type="http://schemas.openxmlformats.org/officeDocument/2006/relationships/image" Target="../media/image47.png"/><Relationship Id="rId85" Type="http://schemas.openxmlformats.org/officeDocument/2006/relationships/image" Target="../media/image52.emf"/><Relationship Id="rId3" Type="http://schemas.openxmlformats.org/officeDocument/2006/relationships/tags" Target="../tags/tag66.xml"/><Relationship Id="rId12" Type="http://schemas.openxmlformats.org/officeDocument/2006/relationships/tags" Target="../tags/tag75.xml"/><Relationship Id="rId17" Type="http://schemas.openxmlformats.org/officeDocument/2006/relationships/tags" Target="../tags/tag80.xml"/><Relationship Id="rId25" Type="http://schemas.openxmlformats.org/officeDocument/2006/relationships/tags" Target="../tags/tag88.xml"/><Relationship Id="rId33" Type="http://schemas.openxmlformats.org/officeDocument/2006/relationships/notesSlide" Target="../notesSlides/notesSlide1.xml"/><Relationship Id="rId38" Type="http://schemas.openxmlformats.org/officeDocument/2006/relationships/image" Target="../media/image5.png"/><Relationship Id="rId46" Type="http://schemas.openxmlformats.org/officeDocument/2006/relationships/image" Target="../media/image13.png"/><Relationship Id="rId59" Type="http://schemas.openxmlformats.org/officeDocument/2006/relationships/image" Target="../media/image26.png"/><Relationship Id="rId67" Type="http://schemas.openxmlformats.org/officeDocument/2006/relationships/image" Target="../media/image34.png"/><Relationship Id="rId20" Type="http://schemas.openxmlformats.org/officeDocument/2006/relationships/tags" Target="../tags/tag83.xml"/><Relationship Id="rId41" Type="http://schemas.openxmlformats.org/officeDocument/2006/relationships/image" Target="../media/image8.png"/><Relationship Id="rId54" Type="http://schemas.openxmlformats.org/officeDocument/2006/relationships/image" Target="../media/image21.png"/><Relationship Id="rId62" Type="http://schemas.openxmlformats.org/officeDocument/2006/relationships/image" Target="../media/image29.png"/><Relationship Id="rId70" Type="http://schemas.openxmlformats.org/officeDocument/2006/relationships/image" Target="../media/image37.png"/><Relationship Id="rId75" Type="http://schemas.openxmlformats.org/officeDocument/2006/relationships/image" Target="../media/image42.png"/><Relationship Id="rId83" Type="http://schemas.openxmlformats.org/officeDocument/2006/relationships/image" Target="../media/image50.png"/><Relationship Id="rId1" Type="http://schemas.openxmlformats.org/officeDocument/2006/relationships/tags" Target="../tags/tag64.xml"/><Relationship Id="rId6" Type="http://schemas.openxmlformats.org/officeDocument/2006/relationships/tags" Target="../tags/tag69.xml"/><Relationship Id="rId15" Type="http://schemas.openxmlformats.org/officeDocument/2006/relationships/tags" Target="../tags/tag78.xml"/><Relationship Id="rId23" Type="http://schemas.openxmlformats.org/officeDocument/2006/relationships/tags" Target="../tags/tag86.xml"/><Relationship Id="rId28" Type="http://schemas.openxmlformats.org/officeDocument/2006/relationships/tags" Target="../tags/tag91.xml"/><Relationship Id="rId36" Type="http://schemas.openxmlformats.org/officeDocument/2006/relationships/image" Target="../media/image3.png"/><Relationship Id="rId49" Type="http://schemas.openxmlformats.org/officeDocument/2006/relationships/image" Target="../media/image16.png"/><Relationship Id="rId57" Type="http://schemas.openxmlformats.org/officeDocument/2006/relationships/image" Target="../media/image24.png"/><Relationship Id="rId10" Type="http://schemas.openxmlformats.org/officeDocument/2006/relationships/tags" Target="../tags/tag73.xml"/><Relationship Id="rId31" Type="http://schemas.openxmlformats.org/officeDocument/2006/relationships/tags" Target="../tags/tag94.xml"/><Relationship Id="rId44" Type="http://schemas.openxmlformats.org/officeDocument/2006/relationships/image" Target="../media/image11.png"/><Relationship Id="rId52" Type="http://schemas.openxmlformats.org/officeDocument/2006/relationships/image" Target="../media/image19.png"/><Relationship Id="rId60" Type="http://schemas.openxmlformats.org/officeDocument/2006/relationships/image" Target="../media/image27.png"/><Relationship Id="rId65" Type="http://schemas.openxmlformats.org/officeDocument/2006/relationships/image" Target="../media/image32.png"/><Relationship Id="rId73" Type="http://schemas.openxmlformats.org/officeDocument/2006/relationships/image" Target="../media/image40.png"/><Relationship Id="rId78" Type="http://schemas.openxmlformats.org/officeDocument/2006/relationships/image" Target="../media/image45.png"/><Relationship Id="rId81" Type="http://schemas.openxmlformats.org/officeDocument/2006/relationships/image" Target="../media/image48.png"/><Relationship Id="rId86" Type="http://schemas.openxmlformats.org/officeDocument/2006/relationships/image" Target="../media/image53.png"/><Relationship Id="rId4" Type="http://schemas.openxmlformats.org/officeDocument/2006/relationships/tags" Target="../tags/tag67.xml"/><Relationship Id="rId9" Type="http://schemas.openxmlformats.org/officeDocument/2006/relationships/tags" Target="../tags/tag72.xml"/><Relationship Id="rId13" Type="http://schemas.openxmlformats.org/officeDocument/2006/relationships/tags" Target="../tags/tag76.xml"/><Relationship Id="rId18" Type="http://schemas.openxmlformats.org/officeDocument/2006/relationships/tags" Target="../tags/tag81.xml"/><Relationship Id="rId39" Type="http://schemas.openxmlformats.org/officeDocument/2006/relationships/image" Target="../media/image6.png"/><Relationship Id="rId34" Type="http://schemas.openxmlformats.org/officeDocument/2006/relationships/image" Target="../media/image1.png"/><Relationship Id="rId50" Type="http://schemas.openxmlformats.org/officeDocument/2006/relationships/image" Target="../media/image17.png"/><Relationship Id="rId55" Type="http://schemas.openxmlformats.org/officeDocument/2006/relationships/image" Target="../media/image22.png"/><Relationship Id="rId76" Type="http://schemas.openxmlformats.org/officeDocument/2006/relationships/image" Target="../media/image43.png"/><Relationship Id="rId7" Type="http://schemas.openxmlformats.org/officeDocument/2006/relationships/tags" Target="../tags/tag70.xml"/><Relationship Id="rId71" Type="http://schemas.openxmlformats.org/officeDocument/2006/relationships/image" Target="../media/image38.png"/><Relationship Id="rId2" Type="http://schemas.openxmlformats.org/officeDocument/2006/relationships/tags" Target="../tags/tag65.xml"/><Relationship Id="rId29" Type="http://schemas.openxmlformats.org/officeDocument/2006/relationships/tags" Target="../tags/tag92.xml"/><Relationship Id="rId24" Type="http://schemas.openxmlformats.org/officeDocument/2006/relationships/tags" Target="../tags/tag87.xml"/><Relationship Id="rId40" Type="http://schemas.openxmlformats.org/officeDocument/2006/relationships/image" Target="../media/image7.png"/><Relationship Id="rId45" Type="http://schemas.openxmlformats.org/officeDocument/2006/relationships/image" Target="../media/image12.png"/><Relationship Id="rId66" Type="http://schemas.openxmlformats.org/officeDocument/2006/relationships/image" Target="../media/image33.png"/><Relationship Id="rId87" Type="http://schemas.openxmlformats.org/officeDocument/2006/relationships/image" Target="../media/image54.png"/><Relationship Id="rId61" Type="http://schemas.openxmlformats.org/officeDocument/2006/relationships/image" Target="../media/image28.png"/><Relationship Id="rId82" Type="http://schemas.openxmlformats.org/officeDocument/2006/relationships/image" Target="../media/image49.em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D2279">
                <a:alpha val="80000"/>
              </a:srgb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95" name="矩形 194">
            <a:extLst>
              <a:ext uri="{FF2B5EF4-FFF2-40B4-BE49-F238E27FC236}">
                <a16:creationId xmlns:a16="http://schemas.microsoft.com/office/drawing/2014/main" id="{BA939EE4-FABC-4A34-8F39-81F72AC9637C}"/>
              </a:ext>
            </a:extLst>
          </p:cNvPr>
          <p:cNvSpPr/>
          <p:nvPr>
            <p:custDataLst>
              <p:tags r:id="rId2"/>
            </p:custDataLst>
          </p:nvPr>
        </p:nvSpPr>
        <p:spPr>
          <a:xfrm>
            <a:off x="28135" y="-12465"/>
            <a:ext cx="32399605" cy="43200320"/>
          </a:xfrm>
          <a:prstGeom prst="rect">
            <a:avLst/>
          </a:prstGeom>
          <a:gradFill>
            <a:gsLst>
              <a:gs pos="18000">
                <a:srgbClr val="DFE3F1">
                  <a:alpha val="100000"/>
                </a:srgbClr>
              </a:gs>
              <a:gs pos="14000">
                <a:srgbClr val="003153"/>
              </a:gs>
              <a:gs pos="0">
                <a:srgbClr val="003153"/>
              </a:gs>
              <a:gs pos="100000">
                <a:schemeClr val="bg2"/>
              </a:gs>
            </a:gsLst>
            <a:lin ang="5400000" scaled="0"/>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sz="2025"/>
          </a:p>
        </p:txBody>
      </p:sp>
      <p:pic>
        <p:nvPicPr>
          <p:cNvPr id="362" name="图片 361">
            <a:extLst>
              <a:ext uri="{FF2B5EF4-FFF2-40B4-BE49-F238E27FC236}">
                <a16:creationId xmlns:a16="http://schemas.microsoft.com/office/drawing/2014/main" id="{9727FBD6-E997-4AFA-8C5A-FDC0255B4E2E}"/>
              </a:ext>
            </a:extLst>
          </p:cNvPr>
          <p:cNvPicPr>
            <a:picLocks noChangeAspect="1"/>
          </p:cNvPicPr>
          <p:nvPr/>
        </p:nvPicPr>
        <p:blipFill rotWithShape="1">
          <a:blip r:embed="rId34"/>
          <a:srcRect r="35352"/>
          <a:stretch/>
        </p:blipFill>
        <p:spPr>
          <a:xfrm>
            <a:off x="950107" y="30371415"/>
            <a:ext cx="8954347" cy="7724805"/>
          </a:xfrm>
          <a:prstGeom prst="rect">
            <a:avLst/>
          </a:prstGeom>
        </p:spPr>
      </p:pic>
      <p:sp>
        <p:nvSpPr>
          <p:cNvPr id="286" name="圆角矩形 309">
            <a:extLst>
              <a:ext uri="{FF2B5EF4-FFF2-40B4-BE49-F238E27FC236}">
                <a16:creationId xmlns:a16="http://schemas.microsoft.com/office/drawing/2014/main" id="{3F63F1EA-49EA-43B0-A01A-01E504E88460}"/>
              </a:ext>
            </a:extLst>
          </p:cNvPr>
          <p:cNvSpPr/>
          <p:nvPr>
            <p:custDataLst>
              <p:tags r:id="rId3"/>
            </p:custDataLst>
          </p:nvPr>
        </p:nvSpPr>
        <p:spPr>
          <a:xfrm>
            <a:off x="834792" y="7400239"/>
            <a:ext cx="30729705" cy="7142820"/>
          </a:xfrm>
          <a:prstGeom prst="roundRect">
            <a:avLst>
              <a:gd name="adj" fmla="val 2074"/>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50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2" name="文本框 1"/>
          <p:cNvSpPr txBox="1"/>
          <p:nvPr>
            <p:custDataLst>
              <p:tags r:id="rId4"/>
            </p:custDataLst>
          </p:nvPr>
        </p:nvSpPr>
        <p:spPr>
          <a:xfrm>
            <a:off x="4613990" y="1790431"/>
            <a:ext cx="23267576" cy="4333553"/>
          </a:xfrm>
          <a:prstGeom prst="rect">
            <a:avLst/>
          </a:prstGeom>
          <a:noFill/>
          <a:effectLst>
            <a:glow rad="63500">
              <a:schemeClr val="accent2">
                <a:satMod val="175000"/>
                <a:alpha val="40000"/>
              </a:schemeClr>
            </a:glow>
          </a:effectLst>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6750" b="1" i="0" u="none" strike="noStrike" kern="1200" cap="none" spc="0" normalizeH="0" baseline="0" noProof="0" dirty="0">
              <a:ln>
                <a:noFill/>
              </a:ln>
              <a:solidFill>
                <a:srgbClr val="FFFFFF"/>
              </a:solidFill>
              <a:effectLst/>
              <a:uLnTx/>
              <a:uFillTx/>
              <a:latin typeface="Times New Roman" panose="02020603050405020304" charset="0"/>
              <a:ea typeface="楷体" panose="02010609060101010101" charset="-122"/>
              <a:cs typeface="Times New Roman" panose="02020603050405020304"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5400" b="1" i="0" u="none" strike="noStrike" kern="1200" cap="none" spc="0" normalizeH="0" baseline="0" noProof="0" dirty="0" err="1">
                <a:ln>
                  <a:noFill/>
                </a:ln>
                <a:solidFill>
                  <a:prstClr val="white"/>
                </a:solidFill>
                <a:effectLst/>
                <a:uLnTx/>
                <a:uFillTx/>
                <a:latin typeface="Times New Roman" panose="02020603050405020304" charset="0"/>
                <a:ea typeface="楷体" panose="02010609060101010101" charset="-122"/>
                <a:cs typeface="Times New Roman" panose="02020603050405020304" charset="0"/>
                <a:sym typeface="+mn-ea"/>
              </a:rPr>
              <a:t>Meiqi</a:t>
            </a:r>
            <a:r>
              <a:rPr kumimoji="0" lang="en-US" altLang="zh-CN" sz="5400" b="1" i="0" u="none" strike="noStrike" kern="1200" cap="none" spc="0" normalizeH="0" baseline="0" noProof="0" dirty="0">
                <a:ln>
                  <a:noFill/>
                </a:ln>
                <a:solidFill>
                  <a:prstClr val="white"/>
                </a:solidFill>
                <a:effectLst/>
                <a:uLnTx/>
                <a:uFillTx/>
                <a:latin typeface="Times New Roman" panose="02020603050405020304" charset="0"/>
                <a:ea typeface="楷体" panose="02010609060101010101" charset="-122"/>
                <a:cs typeface="Times New Roman" panose="02020603050405020304" charset="0"/>
                <a:sym typeface="+mn-ea"/>
              </a:rPr>
              <a:t> Xiao, Tong Wu, </a:t>
            </a:r>
            <a:r>
              <a:rPr kumimoji="0" lang="en-US" altLang="zh-CN" sz="5400" b="1" i="0" u="none" strike="noStrike" kern="1200" cap="none" spc="0" normalizeH="0" baseline="0" noProof="0" dirty="0" err="1">
                <a:ln>
                  <a:noFill/>
                </a:ln>
                <a:solidFill>
                  <a:prstClr val="white"/>
                </a:solidFill>
                <a:effectLst/>
                <a:uLnTx/>
                <a:uFillTx/>
                <a:latin typeface="Times New Roman" panose="02020603050405020304" charset="0"/>
                <a:ea typeface="楷体" panose="02010609060101010101" charset="-122"/>
                <a:cs typeface="Times New Roman" panose="02020603050405020304" charset="0"/>
                <a:sym typeface="+mn-ea"/>
              </a:rPr>
              <a:t>Yizheng</a:t>
            </a:r>
            <a:r>
              <a:rPr kumimoji="0" lang="en-US" altLang="zh-CN" sz="5400" b="1" i="0" u="none" strike="noStrike" kern="1200" cap="none" spc="0" normalizeH="0" baseline="0" noProof="0" dirty="0">
                <a:ln>
                  <a:noFill/>
                </a:ln>
                <a:solidFill>
                  <a:prstClr val="white"/>
                </a:solidFill>
                <a:effectLst/>
                <a:uLnTx/>
                <a:uFillTx/>
                <a:latin typeface="Times New Roman" panose="02020603050405020304" charset="0"/>
                <a:ea typeface="楷体" panose="02010609060101010101" charset="-122"/>
                <a:cs typeface="Times New Roman" panose="02020603050405020304" charset="0"/>
                <a:sym typeface="+mn-ea"/>
              </a:rPr>
              <a:t> Wu*</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prstClr val="white"/>
                </a:solidFill>
                <a:effectLst/>
                <a:uLnTx/>
                <a:uFillTx/>
                <a:latin typeface="Times New Roman" panose="02020603050405020304" charset="0"/>
                <a:ea typeface="楷体" panose="02010609060101010101" charset="-122"/>
                <a:cs typeface="Times New Roman" panose="02020603050405020304" charset="0"/>
                <a:sym typeface="+mn-ea"/>
              </a:rPr>
              <a:t>Department of Physics, Fudan </a:t>
            </a:r>
            <a:r>
              <a:rPr kumimoji="0" lang="en-US" altLang="zh-CN" sz="5400" b="1" i="0" u="none" strike="noStrike" kern="1200" cap="none" spc="0" normalizeH="0" baseline="0" noProof="0" dirty="0" err="1">
                <a:ln>
                  <a:noFill/>
                </a:ln>
                <a:solidFill>
                  <a:prstClr val="white"/>
                </a:solidFill>
                <a:effectLst/>
                <a:uLnTx/>
                <a:uFillTx/>
                <a:latin typeface="Times New Roman" panose="02020603050405020304" charset="0"/>
                <a:ea typeface="楷体" panose="02010609060101010101" charset="-122"/>
                <a:cs typeface="Times New Roman" panose="02020603050405020304" charset="0"/>
                <a:sym typeface="+mn-ea"/>
              </a:rPr>
              <a:t>University,Shanghai,China</a:t>
            </a:r>
            <a:endParaRPr kumimoji="0" lang="en-US" altLang="zh-CN" sz="5400" b="1" i="0" u="none" strike="noStrike" kern="1200" cap="none" spc="0" normalizeH="0" baseline="0" noProof="0" dirty="0">
              <a:ln>
                <a:noFill/>
              </a:ln>
              <a:solidFill>
                <a:prstClr val="white"/>
              </a:solidFill>
              <a:effectLst/>
              <a:uLnTx/>
              <a:uFillTx/>
              <a:latin typeface="Times New Roman" panose="02020603050405020304" charset="0"/>
              <a:ea typeface="楷体" panose="02010609060101010101" charset="-122"/>
              <a:cs typeface="Times New Roman" panose="02020603050405020304" charset="0"/>
              <a:sym typeface="+mn-ea"/>
            </a:endParaRPr>
          </a:p>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US" altLang="zh-CN" sz="5400" b="1" i="0" u="none" strike="noStrike" kern="1200" cap="none" spc="0" normalizeH="0" baseline="0" noProof="0" dirty="0">
              <a:ln>
                <a:noFill/>
              </a:ln>
              <a:solidFill>
                <a:prstClr val="white"/>
              </a:solidFill>
              <a:effectLst/>
              <a:uLnTx/>
              <a:uFillTx/>
              <a:latin typeface="Times New Roman" panose="02020603050405020304" charset="0"/>
              <a:ea typeface="楷体" panose="02010609060101010101" charset="-122"/>
              <a:cs typeface="Times New Roman" panose="02020603050405020304" charset="0"/>
              <a:sym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6750" b="1" i="0" u="none" strike="noStrike" kern="1200" cap="none" spc="0" normalizeH="0" baseline="0" noProof="0" dirty="0">
              <a:ln>
                <a:noFill/>
              </a:ln>
              <a:solidFill>
                <a:prstClr val="white"/>
              </a:solidFill>
              <a:effectLst/>
              <a:uLnTx/>
              <a:uFillTx/>
              <a:latin typeface="Times New Roman" panose="02020603050405020304" charset="0"/>
              <a:ea typeface="楷体" panose="02010609060101010101" charset="-122"/>
              <a:cs typeface="Times New Roman" panose="020206030504050203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6750" b="1" i="0" u="none" strike="noStrike" kern="1200" cap="none" spc="0" normalizeH="0" baseline="0" noProof="0" dirty="0">
              <a:ln>
                <a:noFill/>
              </a:ln>
              <a:solidFill>
                <a:prstClr val="white"/>
              </a:solidFill>
              <a:effectLst/>
              <a:uLnTx/>
              <a:uFillTx/>
              <a:latin typeface="Times New Roman" panose="02020603050405020304" charset="0"/>
              <a:ea typeface="楷体" panose="02010609060101010101" charset="-122"/>
              <a:cs typeface="Times New Roman" panose="02020603050405020304" charset="0"/>
            </a:endParaRPr>
          </a:p>
        </p:txBody>
      </p:sp>
      <p:sp>
        <p:nvSpPr>
          <p:cNvPr id="135" name="圆角矩形 134"/>
          <p:cNvSpPr/>
          <p:nvPr>
            <p:custDataLst>
              <p:tags r:id="rId5"/>
            </p:custDataLst>
          </p:nvPr>
        </p:nvSpPr>
        <p:spPr>
          <a:xfrm>
            <a:off x="834791" y="6195234"/>
            <a:ext cx="30729705" cy="1069036"/>
          </a:xfrm>
          <a:prstGeom prst="roundRect">
            <a:avLst/>
          </a:prstGeom>
          <a:gradFill>
            <a:gsLst>
              <a:gs pos="99000">
                <a:schemeClr val="accent4">
                  <a:lumMod val="20000"/>
                  <a:lumOff val="80000"/>
                </a:schemeClr>
              </a:gs>
              <a:gs pos="10000">
                <a:srgbClr val="FFC26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err="1">
                <a:ln>
                  <a:noFill/>
                </a:ln>
                <a:solidFill>
                  <a:prstClr val="black">
                    <a:lumMod val="85000"/>
                    <a:lumOff val="15000"/>
                  </a:prstClr>
                </a:solidFill>
                <a:effectLst/>
                <a:uLnTx/>
                <a:uFillTx/>
                <a:latin typeface="Times New Roman" panose="02020603050405020304" pitchFamily="18" charset="0"/>
                <a:ea typeface="微软雅黑"/>
                <a:cs typeface="Times New Roman" panose="02020603050405020304" pitchFamily="18" charset="0"/>
                <a:sym typeface="+mn-ea"/>
              </a:rPr>
              <a:t>Motivetion</a:t>
            </a:r>
            <a:endParaRPr kumimoji="0" lang="en-US" altLang="zh-CN" sz="5400" b="1"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微软雅黑"/>
              <a:cs typeface="Times New Roman" panose="02020603050405020304" pitchFamily="18" charset="0"/>
              <a:sym typeface="+mn-ea"/>
            </a:endParaRPr>
          </a:p>
        </p:txBody>
      </p:sp>
      <p:pic>
        <p:nvPicPr>
          <p:cNvPr id="2055" name="Picture 9" descr="fudan_red"/>
          <p:cNvPicPr>
            <a:picLocks noChangeAspect="1"/>
          </p:cNvPicPr>
          <p:nvPr>
            <p:custDataLst>
              <p:tags r:id="rId6"/>
            </p:custDataLst>
          </p:nvPr>
        </p:nvPicPr>
        <p:blipFill>
          <a:blip r:embed="rId35"/>
          <a:stretch>
            <a:fillRect/>
          </a:stretch>
        </p:blipFill>
        <p:spPr>
          <a:xfrm>
            <a:off x="2122068" y="2733424"/>
            <a:ext cx="2736187" cy="2736766"/>
          </a:xfrm>
          <a:prstGeom prst="rect">
            <a:avLst/>
          </a:prstGeom>
          <a:noFill/>
          <a:ln w="9525">
            <a:noFill/>
          </a:ln>
        </p:spPr>
      </p:pic>
      <p:sp>
        <p:nvSpPr>
          <p:cNvPr id="170" name="矩形 169">
            <a:extLst>
              <a:ext uri="{FF2B5EF4-FFF2-40B4-BE49-F238E27FC236}">
                <a16:creationId xmlns:a16="http://schemas.microsoft.com/office/drawing/2014/main" id="{C60F3FC4-963F-4B83-BB8C-6AB476EE68CB}"/>
              </a:ext>
            </a:extLst>
          </p:cNvPr>
          <p:cNvSpPr/>
          <p:nvPr>
            <p:custDataLst>
              <p:tags r:id="rId7"/>
            </p:custDataLst>
          </p:nvPr>
        </p:nvSpPr>
        <p:spPr>
          <a:xfrm>
            <a:off x="1180911" y="7468655"/>
            <a:ext cx="4841537" cy="1384995"/>
          </a:xfrm>
          <a:prstGeom prst="rect">
            <a:avLst/>
          </a:prstGeom>
          <a:solidFill>
            <a:schemeClr val="bg2"/>
          </a:solid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charset="0"/>
              <a:buChar char="Ø"/>
              <a:tabLst/>
              <a:defRPr/>
            </a:pPr>
            <a:r>
              <a:rPr kumimoji="0" lang="en-US" altLang="zh-CN" sz="44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charset="0"/>
              </a:rPr>
              <a:t> </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charset="0"/>
              </a:rPr>
              <a:t>Antiferromagnetic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charset="0"/>
              </a:rPr>
              <a:t>          Spintronics</a:t>
            </a:r>
            <a:endParaRPr kumimoji="0" lang="en-US" altLang="zh-CN" sz="4000" b="1" i="0" u="none" strike="noStrike" kern="1200" cap="none" spc="0" normalizeH="0" baseline="-25000" noProof="0" dirty="0">
              <a:ln>
                <a:noFill/>
              </a:ln>
              <a:solidFill>
                <a:prstClr val="black"/>
              </a:solidFill>
              <a:effectLst/>
              <a:uLnTx/>
              <a:uFillTx/>
              <a:latin typeface="Times New Roman" panose="02020603050405020304" pitchFamily="18" charset="0"/>
              <a:ea typeface="微软雅黑"/>
              <a:cs typeface="Times New Roman" panose="02020603050405020304" charset="0"/>
            </a:endParaRPr>
          </a:p>
        </p:txBody>
      </p:sp>
      <p:sp>
        <p:nvSpPr>
          <p:cNvPr id="171" name="矩形 170">
            <a:extLst>
              <a:ext uri="{FF2B5EF4-FFF2-40B4-BE49-F238E27FC236}">
                <a16:creationId xmlns:a16="http://schemas.microsoft.com/office/drawing/2014/main" id="{C824ABB3-6772-4CF0-9439-869739629741}"/>
              </a:ext>
            </a:extLst>
          </p:cNvPr>
          <p:cNvSpPr/>
          <p:nvPr>
            <p:custDataLst>
              <p:tags r:id="rId8"/>
            </p:custDataLst>
          </p:nvPr>
        </p:nvSpPr>
        <p:spPr>
          <a:xfrm>
            <a:off x="6578713" y="7498924"/>
            <a:ext cx="7037442" cy="765592"/>
          </a:xfrm>
          <a:prstGeom prst="rect">
            <a:avLst/>
          </a:prstGeom>
          <a:solidFill>
            <a:schemeClr val="bg2"/>
          </a:solidFill>
        </p:spPr>
        <p:txBody>
          <a:bodyPr wrap="square">
            <a:no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charset="0"/>
              <a:buChar char="Ø"/>
              <a:tabLst/>
              <a:defRPr/>
            </a:pPr>
            <a:r>
              <a:rPr kumimoji="0" lang="en-US" altLang="zh-CN" sz="44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charset="0"/>
              </a:rPr>
              <a:t> </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charset="0"/>
              </a:rPr>
              <a:t>Switching of AFM domains</a:t>
            </a:r>
            <a:endParaRPr kumimoji="0" lang="en-US" altLang="zh-CN" sz="4400" b="1" i="0" u="none" strike="noStrike" kern="1200" cap="none" spc="0" normalizeH="0" baseline="-25000" noProof="0" dirty="0">
              <a:ln>
                <a:noFill/>
              </a:ln>
              <a:solidFill>
                <a:srgbClr val="FF0000"/>
              </a:solidFill>
              <a:effectLst/>
              <a:uLnTx/>
              <a:uFillTx/>
              <a:latin typeface="Times New Roman" panose="02020603050405020304" pitchFamily="18" charset="0"/>
              <a:ea typeface="微软雅黑"/>
              <a:cs typeface="Times New Roman" panose="02020603050405020304" charset="0"/>
            </a:endParaRPr>
          </a:p>
        </p:txBody>
      </p:sp>
      <p:sp>
        <p:nvSpPr>
          <p:cNvPr id="172" name="文本框 15">
            <a:extLst>
              <a:ext uri="{FF2B5EF4-FFF2-40B4-BE49-F238E27FC236}">
                <a16:creationId xmlns:a16="http://schemas.microsoft.com/office/drawing/2014/main" id="{0440FD5C-CD98-4E15-9C43-D725621920B3}"/>
              </a:ext>
            </a:extLst>
          </p:cNvPr>
          <p:cNvSpPr txBox="1"/>
          <p:nvPr/>
        </p:nvSpPr>
        <p:spPr>
          <a:xfrm>
            <a:off x="3469639" y="12042080"/>
            <a:ext cx="3004349" cy="1883657"/>
          </a:xfrm>
          <a:prstGeom prst="rect">
            <a:avLst/>
          </a:prstGeom>
          <a:noFill/>
        </p:spPr>
        <p:txBody>
          <a:bodyPr wrap="none" rtlCol="0">
            <a:spAutoFit/>
          </a:bodyPr>
          <a:lstStyle/>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1"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No stray fields</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1"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High-density storage</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1" sz="2000" b="0"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Ultrafast dynamic (THz)</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1" sz="2000" b="0"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High energy efficiency</a:t>
            </a:r>
          </a:p>
        </p:txBody>
      </p:sp>
      <p:grpSp>
        <p:nvGrpSpPr>
          <p:cNvPr id="173" name="组合 245">
            <a:extLst>
              <a:ext uri="{FF2B5EF4-FFF2-40B4-BE49-F238E27FC236}">
                <a16:creationId xmlns:a16="http://schemas.microsoft.com/office/drawing/2014/main" id="{F51DD8CB-B4B7-4887-A21E-11AD314CABC8}"/>
              </a:ext>
            </a:extLst>
          </p:cNvPr>
          <p:cNvGrpSpPr/>
          <p:nvPr/>
        </p:nvGrpSpPr>
        <p:grpSpPr>
          <a:xfrm>
            <a:off x="1823095" y="12179003"/>
            <a:ext cx="1598242" cy="1671907"/>
            <a:chOff x="10816" y="2524"/>
            <a:chExt cx="3739" cy="3721"/>
          </a:xfrm>
        </p:grpSpPr>
        <p:sp>
          <p:nvSpPr>
            <p:cNvPr id="174" name="矩形 125">
              <a:extLst>
                <a:ext uri="{FF2B5EF4-FFF2-40B4-BE49-F238E27FC236}">
                  <a16:creationId xmlns:a16="http://schemas.microsoft.com/office/drawing/2014/main" id="{10120CA7-3DD3-4CAC-98D4-951AFE0D4C4A}"/>
                </a:ext>
              </a:extLst>
            </p:cNvPr>
            <p:cNvSpPr/>
            <p:nvPr/>
          </p:nvSpPr>
          <p:spPr>
            <a:xfrm>
              <a:off x="10816" y="2527"/>
              <a:ext cx="850" cy="848"/>
            </a:xfrm>
            <a:prstGeom prst="rect">
              <a:avLst/>
            </a:prstGeom>
            <a:solidFill>
              <a:srgbClr val="F71C1E"/>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75" name="矩形 127">
              <a:extLst>
                <a:ext uri="{FF2B5EF4-FFF2-40B4-BE49-F238E27FC236}">
                  <a16:creationId xmlns:a16="http://schemas.microsoft.com/office/drawing/2014/main" id="{A081DEDB-8BF4-471A-94FB-82C9314F8911}"/>
                </a:ext>
              </a:extLst>
            </p:cNvPr>
            <p:cNvSpPr/>
            <p:nvPr/>
          </p:nvSpPr>
          <p:spPr>
            <a:xfrm>
              <a:off x="11779" y="2527"/>
              <a:ext cx="850" cy="848"/>
            </a:xfrm>
            <a:prstGeom prst="rect">
              <a:avLst/>
            </a:prstGeom>
            <a:solidFill>
              <a:srgbClr val="F71C1E"/>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76" name="矩形 128">
              <a:extLst>
                <a:ext uri="{FF2B5EF4-FFF2-40B4-BE49-F238E27FC236}">
                  <a16:creationId xmlns:a16="http://schemas.microsoft.com/office/drawing/2014/main" id="{67BD5AAD-8E66-4395-ABEF-DA20DC49FF71}"/>
                </a:ext>
              </a:extLst>
            </p:cNvPr>
            <p:cNvSpPr/>
            <p:nvPr/>
          </p:nvSpPr>
          <p:spPr>
            <a:xfrm>
              <a:off x="12742" y="2527"/>
              <a:ext cx="850" cy="848"/>
            </a:xfrm>
            <a:prstGeom prst="rect">
              <a:avLst/>
            </a:prstGeom>
            <a:solidFill>
              <a:srgbClr val="F71C1E"/>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77" name="矩形 129">
              <a:extLst>
                <a:ext uri="{FF2B5EF4-FFF2-40B4-BE49-F238E27FC236}">
                  <a16:creationId xmlns:a16="http://schemas.microsoft.com/office/drawing/2014/main" id="{BE7BBD82-1609-41DA-9687-B94735679CF6}"/>
                </a:ext>
              </a:extLst>
            </p:cNvPr>
            <p:cNvSpPr/>
            <p:nvPr/>
          </p:nvSpPr>
          <p:spPr>
            <a:xfrm>
              <a:off x="13705" y="2527"/>
              <a:ext cx="850" cy="848"/>
            </a:xfrm>
            <a:prstGeom prst="rect">
              <a:avLst/>
            </a:prstGeom>
            <a:solidFill>
              <a:srgbClr val="F71C1E"/>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78" name="矩形 150">
              <a:extLst>
                <a:ext uri="{FF2B5EF4-FFF2-40B4-BE49-F238E27FC236}">
                  <a16:creationId xmlns:a16="http://schemas.microsoft.com/office/drawing/2014/main" id="{079012AF-15B7-4748-96B9-18DE00BFD094}"/>
                </a:ext>
              </a:extLst>
            </p:cNvPr>
            <p:cNvSpPr/>
            <p:nvPr/>
          </p:nvSpPr>
          <p:spPr>
            <a:xfrm>
              <a:off x="10816" y="3490"/>
              <a:ext cx="850" cy="848"/>
            </a:xfrm>
            <a:prstGeom prst="rect">
              <a:avLst/>
            </a:prstGeom>
            <a:solidFill>
              <a:srgbClr val="F71C1E"/>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79" name="矩形 151">
              <a:extLst>
                <a:ext uri="{FF2B5EF4-FFF2-40B4-BE49-F238E27FC236}">
                  <a16:creationId xmlns:a16="http://schemas.microsoft.com/office/drawing/2014/main" id="{3FC80CE6-1AE4-4999-B3BB-E019F5C79DD5}"/>
                </a:ext>
              </a:extLst>
            </p:cNvPr>
            <p:cNvSpPr/>
            <p:nvPr/>
          </p:nvSpPr>
          <p:spPr>
            <a:xfrm>
              <a:off x="13705" y="5397"/>
              <a:ext cx="850" cy="848"/>
            </a:xfrm>
            <a:prstGeom prst="rect">
              <a:avLst/>
            </a:prstGeom>
            <a:solidFill>
              <a:srgbClr val="F71C1E"/>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80" name="矩形 152">
              <a:extLst>
                <a:ext uri="{FF2B5EF4-FFF2-40B4-BE49-F238E27FC236}">
                  <a16:creationId xmlns:a16="http://schemas.microsoft.com/office/drawing/2014/main" id="{473653E7-B240-4F08-B19A-056870B848B9}"/>
                </a:ext>
              </a:extLst>
            </p:cNvPr>
            <p:cNvSpPr/>
            <p:nvPr/>
          </p:nvSpPr>
          <p:spPr>
            <a:xfrm>
              <a:off x="12742" y="5397"/>
              <a:ext cx="850" cy="848"/>
            </a:xfrm>
            <a:prstGeom prst="rect">
              <a:avLst/>
            </a:prstGeom>
            <a:solidFill>
              <a:srgbClr val="F71C1E"/>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81" name="矩形 153">
              <a:extLst>
                <a:ext uri="{FF2B5EF4-FFF2-40B4-BE49-F238E27FC236}">
                  <a16:creationId xmlns:a16="http://schemas.microsoft.com/office/drawing/2014/main" id="{E47B260F-14E4-4A17-99D7-13E877CC864E}"/>
                </a:ext>
              </a:extLst>
            </p:cNvPr>
            <p:cNvSpPr/>
            <p:nvPr/>
          </p:nvSpPr>
          <p:spPr>
            <a:xfrm>
              <a:off x="11779" y="5397"/>
              <a:ext cx="850" cy="848"/>
            </a:xfrm>
            <a:prstGeom prst="rect">
              <a:avLst/>
            </a:prstGeom>
            <a:solidFill>
              <a:srgbClr val="F71C1E"/>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82" name="矩形 154">
              <a:extLst>
                <a:ext uri="{FF2B5EF4-FFF2-40B4-BE49-F238E27FC236}">
                  <a16:creationId xmlns:a16="http://schemas.microsoft.com/office/drawing/2014/main" id="{0BB378A5-FC15-4399-A851-E2ACFB1750E2}"/>
                </a:ext>
              </a:extLst>
            </p:cNvPr>
            <p:cNvSpPr/>
            <p:nvPr/>
          </p:nvSpPr>
          <p:spPr>
            <a:xfrm>
              <a:off x="10816" y="5397"/>
              <a:ext cx="850" cy="848"/>
            </a:xfrm>
            <a:prstGeom prst="rect">
              <a:avLst/>
            </a:prstGeom>
            <a:solidFill>
              <a:srgbClr val="F71C1E"/>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83" name="矩形 155">
              <a:extLst>
                <a:ext uri="{FF2B5EF4-FFF2-40B4-BE49-F238E27FC236}">
                  <a16:creationId xmlns:a16="http://schemas.microsoft.com/office/drawing/2014/main" id="{F8834CE0-4A29-4F21-9F81-CAAEE48BBC7D}"/>
                </a:ext>
              </a:extLst>
            </p:cNvPr>
            <p:cNvSpPr/>
            <p:nvPr/>
          </p:nvSpPr>
          <p:spPr>
            <a:xfrm>
              <a:off x="10816" y="4453"/>
              <a:ext cx="850" cy="848"/>
            </a:xfrm>
            <a:prstGeom prst="rect">
              <a:avLst/>
            </a:prstGeom>
            <a:solidFill>
              <a:srgbClr val="F71C1E"/>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84" name="矩形 159">
              <a:extLst>
                <a:ext uri="{FF2B5EF4-FFF2-40B4-BE49-F238E27FC236}">
                  <a16:creationId xmlns:a16="http://schemas.microsoft.com/office/drawing/2014/main" id="{30F0AA4A-CF81-49EF-BECD-763ADA8F884D}"/>
                </a:ext>
              </a:extLst>
            </p:cNvPr>
            <p:cNvSpPr/>
            <p:nvPr/>
          </p:nvSpPr>
          <p:spPr>
            <a:xfrm>
              <a:off x="13705" y="3490"/>
              <a:ext cx="850" cy="848"/>
            </a:xfrm>
            <a:prstGeom prst="rect">
              <a:avLst/>
            </a:prstGeom>
            <a:solidFill>
              <a:srgbClr val="F71C1E"/>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85" name="矩形 160">
              <a:extLst>
                <a:ext uri="{FF2B5EF4-FFF2-40B4-BE49-F238E27FC236}">
                  <a16:creationId xmlns:a16="http://schemas.microsoft.com/office/drawing/2014/main" id="{0ABFE82B-D040-4935-ADE7-6E6D006C3976}"/>
                </a:ext>
              </a:extLst>
            </p:cNvPr>
            <p:cNvSpPr/>
            <p:nvPr/>
          </p:nvSpPr>
          <p:spPr>
            <a:xfrm>
              <a:off x="12742" y="3490"/>
              <a:ext cx="850" cy="848"/>
            </a:xfrm>
            <a:prstGeom prst="rect">
              <a:avLst/>
            </a:prstGeom>
            <a:solidFill>
              <a:srgbClr val="F71C1E"/>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02" name="矩形 161">
              <a:extLst>
                <a:ext uri="{FF2B5EF4-FFF2-40B4-BE49-F238E27FC236}">
                  <a16:creationId xmlns:a16="http://schemas.microsoft.com/office/drawing/2014/main" id="{6AD58778-FE9F-4BFD-8974-878CC105F69C}"/>
                </a:ext>
              </a:extLst>
            </p:cNvPr>
            <p:cNvSpPr/>
            <p:nvPr/>
          </p:nvSpPr>
          <p:spPr>
            <a:xfrm>
              <a:off x="11779" y="3490"/>
              <a:ext cx="850" cy="848"/>
            </a:xfrm>
            <a:prstGeom prst="rect">
              <a:avLst/>
            </a:prstGeom>
            <a:solidFill>
              <a:srgbClr val="F71C1E"/>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03" name="矩形 162">
              <a:extLst>
                <a:ext uri="{FF2B5EF4-FFF2-40B4-BE49-F238E27FC236}">
                  <a16:creationId xmlns:a16="http://schemas.microsoft.com/office/drawing/2014/main" id="{C0BFF33A-F340-46A3-9DCA-49C797DE7C14}"/>
                </a:ext>
              </a:extLst>
            </p:cNvPr>
            <p:cNvSpPr/>
            <p:nvPr/>
          </p:nvSpPr>
          <p:spPr>
            <a:xfrm>
              <a:off x="11779" y="4453"/>
              <a:ext cx="850" cy="848"/>
            </a:xfrm>
            <a:prstGeom prst="rect">
              <a:avLst/>
            </a:prstGeom>
            <a:solidFill>
              <a:srgbClr val="F71C1E"/>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04" name="矩形 163">
              <a:extLst>
                <a:ext uri="{FF2B5EF4-FFF2-40B4-BE49-F238E27FC236}">
                  <a16:creationId xmlns:a16="http://schemas.microsoft.com/office/drawing/2014/main" id="{75707172-8202-49F2-9A05-B16942C8FB41}"/>
                </a:ext>
              </a:extLst>
            </p:cNvPr>
            <p:cNvSpPr/>
            <p:nvPr/>
          </p:nvSpPr>
          <p:spPr>
            <a:xfrm>
              <a:off x="12742" y="4453"/>
              <a:ext cx="850" cy="848"/>
            </a:xfrm>
            <a:prstGeom prst="rect">
              <a:avLst/>
            </a:prstGeom>
            <a:solidFill>
              <a:srgbClr val="F71C1E"/>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05" name="矩形 164">
              <a:extLst>
                <a:ext uri="{FF2B5EF4-FFF2-40B4-BE49-F238E27FC236}">
                  <a16:creationId xmlns:a16="http://schemas.microsoft.com/office/drawing/2014/main" id="{F6CFAE49-14B9-472E-8E55-FF561AE2B53C}"/>
                </a:ext>
              </a:extLst>
            </p:cNvPr>
            <p:cNvSpPr/>
            <p:nvPr/>
          </p:nvSpPr>
          <p:spPr>
            <a:xfrm>
              <a:off x="13705" y="4453"/>
              <a:ext cx="850" cy="848"/>
            </a:xfrm>
            <a:prstGeom prst="rect">
              <a:avLst/>
            </a:prstGeom>
            <a:solidFill>
              <a:srgbClr val="F71C1E"/>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206" name="组合 173">
              <a:extLst>
                <a:ext uri="{FF2B5EF4-FFF2-40B4-BE49-F238E27FC236}">
                  <a16:creationId xmlns:a16="http://schemas.microsoft.com/office/drawing/2014/main" id="{244C56DF-0803-4A4A-A050-E1D62E7BCC9C}"/>
                </a:ext>
              </a:extLst>
            </p:cNvPr>
            <p:cNvGrpSpPr/>
            <p:nvPr/>
          </p:nvGrpSpPr>
          <p:grpSpPr>
            <a:xfrm>
              <a:off x="10816" y="2817"/>
              <a:ext cx="850" cy="277"/>
              <a:chOff x="10816" y="2817"/>
              <a:chExt cx="850" cy="277"/>
            </a:xfrm>
            <a:solidFill>
              <a:srgbClr val="F71C1E"/>
            </a:solidFill>
          </p:grpSpPr>
          <p:cxnSp>
            <p:nvCxnSpPr>
              <p:cNvPr id="263" name="直接箭头连接符 171">
                <a:extLst>
                  <a:ext uri="{FF2B5EF4-FFF2-40B4-BE49-F238E27FC236}">
                    <a16:creationId xmlns:a16="http://schemas.microsoft.com/office/drawing/2014/main" id="{47EE66E9-8A0F-4CAF-ACF4-244455235D54}"/>
                  </a:ext>
                </a:extLst>
              </p:cNvPr>
              <p:cNvCxnSpPr/>
              <p:nvPr/>
            </p:nvCxnSpPr>
            <p:spPr>
              <a:xfrm flipH="1" flipV="1">
                <a:off x="10816" y="2817"/>
                <a:ext cx="850" cy="0"/>
              </a:xfrm>
              <a:prstGeom prst="straightConnector1">
                <a:avLst/>
              </a:prstGeom>
              <a:grpFill/>
              <a:ln w="31750">
                <a:solidFill>
                  <a:schemeClr val="bg1"/>
                </a:solidFill>
                <a:tailEnd type="arrow" w="med" len="med"/>
              </a:ln>
            </p:spPr>
            <p:style>
              <a:lnRef idx="1">
                <a:schemeClr val="accent1"/>
              </a:lnRef>
              <a:fillRef idx="0">
                <a:schemeClr val="accent1"/>
              </a:fillRef>
              <a:effectRef idx="0">
                <a:schemeClr val="accent1"/>
              </a:effectRef>
              <a:fontRef idx="minor">
                <a:schemeClr val="tx1"/>
              </a:fontRef>
            </p:style>
          </p:cxnSp>
          <p:cxnSp>
            <p:nvCxnSpPr>
              <p:cNvPr id="264" name="直接箭头连接符 172">
                <a:extLst>
                  <a:ext uri="{FF2B5EF4-FFF2-40B4-BE49-F238E27FC236}">
                    <a16:creationId xmlns:a16="http://schemas.microsoft.com/office/drawing/2014/main" id="{24E9269E-1DCC-4FFE-9BDA-55A8812B39F0}"/>
                  </a:ext>
                </a:extLst>
              </p:cNvPr>
              <p:cNvCxnSpPr/>
              <p:nvPr/>
            </p:nvCxnSpPr>
            <p:spPr>
              <a:xfrm flipV="1">
                <a:off x="10816" y="3094"/>
                <a:ext cx="850" cy="0"/>
              </a:xfrm>
              <a:prstGeom prst="straightConnector1">
                <a:avLst/>
              </a:prstGeom>
              <a:grpFill/>
              <a:ln w="31750">
                <a:solidFill>
                  <a:schemeClr val="bg1"/>
                </a:solidFill>
                <a:tailEnd type="arrow" w="med" len="med"/>
              </a:ln>
            </p:spPr>
            <p:style>
              <a:lnRef idx="1">
                <a:schemeClr val="accent1"/>
              </a:lnRef>
              <a:fillRef idx="0">
                <a:schemeClr val="accent1"/>
              </a:fillRef>
              <a:effectRef idx="0">
                <a:schemeClr val="accent1"/>
              </a:effectRef>
              <a:fontRef idx="minor">
                <a:schemeClr val="tx1"/>
              </a:fontRef>
            </p:style>
          </p:cxnSp>
        </p:grpSp>
        <p:grpSp>
          <p:nvGrpSpPr>
            <p:cNvPr id="207" name="组合 174">
              <a:extLst>
                <a:ext uri="{FF2B5EF4-FFF2-40B4-BE49-F238E27FC236}">
                  <a16:creationId xmlns:a16="http://schemas.microsoft.com/office/drawing/2014/main" id="{EFEFC7B8-B562-444A-9352-EB79E4B3B465}"/>
                </a:ext>
              </a:extLst>
            </p:cNvPr>
            <p:cNvGrpSpPr/>
            <p:nvPr/>
          </p:nvGrpSpPr>
          <p:grpSpPr>
            <a:xfrm>
              <a:off x="11779" y="2825"/>
              <a:ext cx="850" cy="277"/>
              <a:chOff x="10816" y="2817"/>
              <a:chExt cx="850" cy="277"/>
            </a:xfrm>
            <a:solidFill>
              <a:srgbClr val="F71C1E"/>
            </a:solidFill>
          </p:grpSpPr>
          <p:cxnSp>
            <p:nvCxnSpPr>
              <p:cNvPr id="261" name="直接箭头连接符 175">
                <a:extLst>
                  <a:ext uri="{FF2B5EF4-FFF2-40B4-BE49-F238E27FC236}">
                    <a16:creationId xmlns:a16="http://schemas.microsoft.com/office/drawing/2014/main" id="{3A8BF44A-4E7B-4E69-92A3-774AD47A4B05}"/>
                  </a:ext>
                </a:extLst>
              </p:cNvPr>
              <p:cNvCxnSpPr/>
              <p:nvPr/>
            </p:nvCxnSpPr>
            <p:spPr>
              <a:xfrm flipH="1" flipV="1">
                <a:off x="10816" y="2817"/>
                <a:ext cx="850" cy="0"/>
              </a:xfrm>
              <a:prstGeom prst="straightConnector1">
                <a:avLst/>
              </a:prstGeom>
              <a:grpFill/>
              <a:ln w="31750">
                <a:solidFill>
                  <a:schemeClr val="bg1"/>
                </a:solidFill>
                <a:tailEnd type="arrow" w="med" len="med"/>
              </a:ln>
            </p:spPr>
            <p:style>
              <a:lnRef idx="1">
                <a:schemeClr val="accent1"/>
              </a:lnRef>
              <a:fillRef idx="0">
                <a:schemeClr val="accent1"/>
              </a:fillRef>
              <a:effectRef idx="0">
                <a:schemeClr val="accent1"/>
              </a:effectRef>
              <a:fontRef idx="minor">
                <a:schemeClr val="tx1"/>
              </a:fontRef>
            </p:style>
          </p:cxnSp>
          <p:cxnSp>
            <p:nvCxnSpPr>
              <p:cNvPr id="262" name="直接箭头连接符 176">
                <a:extLst>
                  <a:ext uri="{FF2B5EF4-FFF2-40B4-BE49-F238E27FC236}">
                    <a16:creationId xmlns:a16="http://schemas.microsoft.com/office/drawing/2014/main" id="{D66AC6CB-9445-4A81-B11F-9FAB374C8839}"/>
                  </a:ext>
                </a:extLst>
              </p:cNvPr>
              <p:cNvCxnSpPr/>
              <p:nvPr/>
            </p:nvCxnSpPr>
            <p:spPr>
              <a:xfrm flipV="1">
                <a:off x="10816" y="3094"/>
                <a:ext cx="850" cy="0"/>
              </a:xfrm>
              <a:prstGeom prst="straightConnector1">
                <a:avLst/>
              </a:prstGeom>
              <a:grpFill/>
              <a:ln w="31750">
                <a:solidFill>
                  <a:schemeClr val="bg1"/>
                </a:solidFill>
                <a:tailEnd type="arrow" w="med" len="med"/>
              </a:ln>
            </p:spPr>
            <p:style>
              <a:lnRef idx="1">
                <a:schemeClr val="accent1"/>
              </a:lnRef>
              <a:fillRef idx="0">
                <a:schemeClr val="accent1"/>
              </a:fillRef>
              <a:effectRef idx="0">
                <a:schemeClr val="accent1"/>
              </a:effectRef>
              <a:fontRef idx="minor">
                <a:schemeClr val="tx1"/>
              </a:fontRef>
            </p:style>
          </p:cxnSp>
        </p:grpSp>
        <p:grpSp>
          <p:nvGrpSpPr>
            <p:cNvPr id="208" name="组合 201">
              <a:extLst>
                <a:ext uri="{FF2B5EF4-FFF2-40B4-BE49-F238E27FC236}">
                  <a16:creationId xmlns:a16="http://schemas.microsoft.com/office/drawing/2014/main" id="{FAC2B0C6-F53B-4A37-A98F-0E7EA0C079BA}"/>
                </a:ext>
              </a:extLst>
            </p:cNvPr>
            <p:cNvGrpSpPr/>
            <p:nvPr/>
          </p:nvGrpSpPr>
          <p:grpSpPr>
            <a:xfrm>
              <a:off x="13705" y="2817"/>
              <a:ext cx="850" cy="277"/>
              <a:chOff x="10816" y="2817"/>
              <a:chExt cx="850" cy="277"/>
            </a:xfrm>
            <a:solidFill>
              <a:srgbClr val="F71C1E"/>
            </a:solidFill>
          </p:grpSpPr>
          <p:cxnSp>
            <p:nvCxnSpPr>
              <p:cNvPr id="259" name="直接箭头连接符 202">
                <a:extLst>
                  <a:ext uri="{FF2B5EF4-FFF2-40B4-BE49-F238E27FC236}">
                    <a16:creationId xmlns:a16="http://schemas.microsoft.com/office/drawing/2014/main" id="{4EE48770-6704-411C-A3EF-D3650DBBEF76}"/>
                  </a:ext>
                </a:extLst>
              </p:cNvPr>
              <p:cNvCxnSpPr/>
              <p:nvPr/>
            </p:nvCxnSpPr>
            <p:spPr>
              <a:xfrm flipH="1" flipV="1">
                <a:off x="10816" y="2817"/>
                <a:ext cx="850" cy="0"/>
              </a:xfrm>
              <a:prstGeom prst="straightConnector1">
                <a:avLst/>
              </a:prstGeom>
              <a:grpFill/>
              <a:ln w="31750">
                <a:solidFill>
                  <a:schemeClr val="bg1"/>
                </a:solidFill>
                <a:tailEnd type="arrow" w="med" len="med"/>
              </a:ln>
            </p:spPr>
            <p:style>
              <a:lnRef idx="1">
                <a:schemeClr val="accent1"/>
              </a:lnRef>
              <a:fillRef idx="0">
                <a:schemeClr val="accent1"/>
              </a:fillRef>
              <a:effectRef idx="0">
                <a:schemeClr val="accent1"/>
              </a:effectRef>
              <a:fontRef idx="minor">
                <a:schemeClr val="tx1"/>
              </a:fontRef>
            </p:style>
          </p:cxnSp>
          <p:cxnSp>
            <p:nvCxnSpPr>
              <p:cNvPr id="260" name="直接箭头连接符 203">
                <a:extLst>
                  <a:ext uri="{FF2B5EF4-FFF2-40B4-BE49-F238E27FC236}">
                    <a16:creationId xmlns:a16="http://schemas.microsoft.com/office/drawing/2014/main" id="{4A1CBFAD-7AD6-4696-8D59-EDFF6F8C294C}"/>
                  </a:ext>
                </a:extLst>
              </p:cNvPr>
              <p:cNvCxnSpPr/>
              <p:nvPr/>
            </p:nvCxnSpPr>
            <p:spPr>
              <a:xfrm flipV="1">
                <a:off x="10816" y="3094"/>
                <a:ext cx="850" cy="0"/>
              </a:xfrm>
              <a:prstGeom prst="straightConnector1">
                <a:avLst/>
              </a:prstGeom>
              <a:grpFill/>
              <a:ln w="31750">
                <a:solidFill>
                  <a:schemeClr val="bg1"/>
                </a:solidFill>
                <a:tailEnd type="arrow" w="med" len="med"/>
              </a:ln>
            </p:spPr>
            <p:style>
              <a:lnRef idx="1">
                <a:schemeClr val="accent1"/>
              </a:lnRef>
              <a:fillRef idx="0">
                <a:schemeClr val="accent1"/>
              </a:fillRef>
              <a:effectRef idx="0">
                <a:schemeClr val="accent1"/>
              </a:effectRef>
              <a:fontRef idx="minor">
                <a:schemeClr val="tx1"/>
              </a:fontRef>
            </p:style>
          </p:cxnSp>
        </p:grpSp>
        <p:grpSp>
          <p:nvGrpSpPr>
            <p:cNvPr id="209" name="组合 206">
              <a:extLst>
                <a:ext uri="{FF2B5EF4-FFF2-40B4-BE49-F238E27FC236}">
                  <a16:creationId xmlns:a16="http://schemas.microsoft.com/office/drawing/2014/main" id="{75BDAD5A-9C61-461E-A82F-CED7D88044A9}"/>
                </a:ext>
              </a:extLst>
            </p:cNvPr>
            <p:cNvGrpSpPr/>
            <p:nvPr/>
          </p:nvGrpSpPr>
          <p:grpSpPr>
            <a:xfrm>
              <a:off x="11780" y="3771"/>
              <a:ext cx="850" cy="277"/>
              <a:chOff x="10816" y="2817"/>
              <a:chExt cx="850" cy="277"/>
            </a:xfrm>
            <a:solidFill>
              <a:srgbClr val="F71C1E"/>
            </a:solidFill>
          </p:grpSpPr>
          <p:cxnSp>
            <p:nvCxnSpPr>
              <p:cNvPr id="257" name="直接箭头连接符 207">
                <a:extLst>
                  <a:ext uri="{FF2B5EF4-FFF2-40B4-BE49-F238E27FC236}">
                    <a16:creationId xmlns:a16="http://schemas.microsoft.com/office/drawing/2014/main" id="{EF0C13BB-AF83-4CDA-A140-705495635CD7}"/>
                  </a:ext>
                </a:extLst>
              </p:cNvPr>
              <p:cNvCxnSpPr/>
              <p:nvPr/>
            </p:nvCxnSpPr>
            <p:spPr>
              <a:xfrm flipH="1" flipV="1">
                <a:off x="10816" y="2817"/>
                <a:ext cx="850" cy="0"/>
              </a:xfrm>
              <a:prstGeom prst="straightConnector1">
                <a:avLst/>
              </a:prstGeom>
              <a:grpFill/>
              <a:ln w="31750">
                <a:solidFill>
                  <a:schemeClr val="bg1"/>
                </a:solidFill>
                <a:tailEnd type="arrow" w="med" len="med"/>
              </a:ln>
            </p:spPr>
            <p:style>
              <a:lnRef idx="1">
                <a:schemeClr val="accent1"/>
              </a:lnRef>
              <a:fillRef idx="0">
                <a:schemeClr val="accent1"/>
              </a:fillRef>
              <a:effectRef idx="0">
                <a:schemeClr val="accent1"/>
              </a:effectRef>
              <a:fontRef idx="minor">
                <a:schemeClr val="tx1"/>
              </a:fontRef>
            </p:style>
          </p:cxnSp>
          <p:cxnSp>
            <p:nvCxnSpPr>
              <p:cNvPr id="258" name="直接箭头连接符 208">
                <a:extLst>
                  <a:ext uri="{FF2B5EF4-FFF2-40B4-BE49-F238E27FC236}">
                    <a16:creationId xmlns:a16="http://schemas.microsoft.com/office/drawing/2014/main" id="{6AA93E49-B1B7-4BFD-A445-C811F737A055}"/>
                  </a:ext>
                </a:extLst>
              </p:cNvPr>
              <p:cNvCxnSpPr/>
              <p:nvPr/>
            </p:nvCxnSpPr>
            <p:spPr>
              <a:xfrm flipV="1">
                <a:off x="10816" y="3094"/>
                <a:ext cx="850" cy="0"/>
              </a:xfrm>
              <a:prstGeom prst="straightConnector1">
                <a:avLst/>
              </a:prstGeom>
              <a:grpFill/>
              <a:ln w="31750">
                <a:solidFill>
                  <a:schemeClr val="bg1"/>
                </a:solidFill>
                <a:tailEnd type="arrow" w="med" len="med"/>
              </a:ln>
            </p:spPr>
            <p:style>
              <a:lnRef idx="1">
                <a:schemeClr val="accent1"/>
              </a:lnRef>
              <a:fillRef idx="0">
                <a:schemeClr val="accent1"/>
              </a:fillRef>
              <a:effectRef idx="0">
                <a:schemeClr val="accent1"/>
              </a:effectRef>
              <a:fontRef idx="minor">
                <a:schemeClr val="tx1"/>
              </a:fontRef>
            </p:style>
          </p:cxnSp>
        </p:grpSp>
        <p:grpSp>
          <p:nvGrpSpPr>
            <p:cNvPr id="210" name="组合 209">
              <a:extLst>
                <a:ext uri="{FF2B5EF4-FFF2-40B4-BE49-F238E27FC236}">
                  <a16:creationId xmlns:a16="http://schemas.microsoft.com/office/drawing/2014/main" id="{8A09459B-50C8-45B5-85D5-0D89E1C8F3D5}"/>
                </a:ext>
              </a:extLst>
            </p:cNvPr>
            <p:cNvGrpSpPr/>
            <p:nvPr/>
          </p:nvGrpSpPr>
          <p:grpSpPr>
            <a:xfrm>
              <a:off x="12743" y="3771"/>
              <a:ext cx="850" cy="277"/>
              <a:chOff x="10816" y="2817"/>
              <a:chExt cx="850" cy="277"/>
            </a:xfrm>
            <a:solidFill>
              <a:srgbClr val="F71C1E"/>
            </a:solidFill>
          </p:grpSpPr>
          <p:cxnSp>
            <p:nvCxnSpPr>
              <p:cNvPr id="250" name="直接箭头连接符 210">
                <a:extLst>
                  <a:ext uri="{FF2B5EF4-FFF2-40B4-BE49-F238E27FC236}">
                    <a16:creationId xmlns:a16="http://schemas.microsoft.com/office/drawing/2014/main" id="{689F4761-D475-4A18-A37B-E4211C632890}"/>
                  </a:ext>
                </a:extLst>
              </p:cNvPr>
              <p:cNvCxnSpPr/>
              <p:nvPr/>
            </p:nvCxnSpPr>
            <p:spPr>
              <a:xfrm flipH="1" flipV="1">
                <a:off x="10816" y="2817"/>
                <a:ext cx="850" cy="0"/>
              </a:xfrm>
              <a:prstGeom prst="straightConnector1">
                <a:avLst/>
              </a:prstGeom>
              <a:grpFill/>
              <a:ln w="31750">
                <a:solidFill>
                  <a:schemeClr val="bg1"/>
                </a:solidFill>
                <a:tailEnd type="arrow" w="med" len="med"/>
              </a:ln>
            </p:spPr>
            <p:style>
              <a:lnRef idx="1">
                <a:schemeClr val="accent1"/>
              </a:lnRef>
              <a:fillRef idx="0">
                <a:schemeClr val="accent1"/>
              </a:fillRef>
              <a:effectRef idx="0">
                <a:schemeClr val="accent1"/>
              </a:effectRef>
              <a:fontRef idx="minor">
                <a:schemeClr val="tx1"/>
              </a:fontRef>
            </p:style>
          </p:cxnSp>
          <p:cxnSp>
            <p:nvCxnSpPr>
              <p:cNvPr id="256" name="直接箭头连接符 211">
                <a:extLst>
                  <a:ext uri="{FF2B5EF4-FFF2-40B4-BE49-F238E27FC236}">
                    <a16:creationId xmlns:a16="http://schemas.microsoft.com/office/drawing/2014/main" id="{182295B1-35C0-4060-92ED-1F60FB095454}"/>
                  </a:ext>
                </a:extLst>
              </p:cNvPr>
              <p:cNvCxnSpPr/>
              <p:nvPr/>
            </p:nvCxnSpPr>
            <p:spPr>
              <a:xfrm flipV="1">
                <a:off x="10816" y="3094"/>
                <a:ext cx="850" cy="0"/>
              </a:xfrm>
              <a:prstGeom prst="straightConnector1">
                <a:avLst/>
              </a:prstGeom>
              <a:grpFill/>
              <a:ln w="31750">
                <a:solidFill>
                  <a:schemeClr val="bg1"/>
                </a:solidFill>
                <a:tailEnd type="arrow" w="med" len="med"/>
              </a:ln>
            </p:spPr>
            <p:style>
              <a:lnRef idx="1">
                <a:schemeClr val="accent1"/>
              </a:lnRef>
              <a:fillRef idx="0">
                <a:schemeClr val="accent1"/>
              </a:fillRef>
              <a:effectRef idx="0">
                <a:schemeClr val="accent1"/>
              </a:effectRef>
              <a:fontRef idx="minor">
                <a:schemeClr val="tx1"/>
              </a:fontRef>
            </p:style>
          </p:cxnSp>
        </p:grpSp>
        <p:grpSp>
          <p:nvGrpSpPr>
            <p:cNvPr id="211" name="组合 212">
              <a:extLst>
                <a:ext uri="{FF2B5EF4-FFF2-40B4-BE49-F238E27FC236}">
                  <a16:creationId xmlns:a16="http://schemas.microsoft.com/office/drawing/2014/main" id="{F09D1C82-5767-4E41-9F66-61142E5B74AD}"/>
                </a:ext>
              </a:extLst>
            </p:cNvPr>
            <p:cNvGrpSpPr/>
            <p:nvPr/>
          </p:nvGrpSpPr>
          <p:grpSpPr>
            <a:xfrm>
              <a:off x="10816" y="4778"/>
              <a:ext cx="850" cy="277"/>
              <a:chOff x="10816" y="2817"/>
              <a:chExt cx="850" cy="277"/>
            </a:xfrm>
            <a:solidFill>
              <a:srgbClr val="F71C1E"/>
            </a:solidFill>
          </p:grpSpPr>
          <p:cxnSp>
            <p:nvCxnSpPr>
              <p:cNvPr id="245" name="直接箭头连接符 213">
                <a:extLst>
                  <a:ext uri="{FF2B5EF4-FFF2-40B4-BE49-F238E27FC236}">
                    <a16:creationId xmlns:a16="http://schemas.microsoft.com/office/drawing/2014/main" id="{D1D9DC07-8985-4828-A483-E6CBCD8C0F21}"/>
                  </a:ext>
                </a:extLst>
              </p:cNvPr>
              <p:cNvCxnSpPr/>
              <p:nvPr/>
            </p:nvCxnSpPr>
            <p:spPr>
              <a:xfrm flipH="1" flipV="1">
                <a:off x="10816" y="2817"/>
                <a:ext cx="850" cy="0"/>
              </a:xfrm>
              <a:prstGeom prst="straightConnector1">
                <a:avLst/>
              </a:prstGeom>
              <a:grpFill/>
              <a:ln w="31750">
                <a:solidFill>
                  <a:schemeClr val="bg1"/>
                </a:solidFill>
                <a:tailEnd type="arrow" w="med" len="med"/>
              </a:ln>
            </p:spPr>
            <p:style>
              <a:lnRef idx="1">
                <a:schemeClr val="accent1"/>
              </a:lnRef>
              <a:fillRef idx="0">
                <a:schemeClr val="accent1"/>
              </a:fillRef>
              <a:effectRef idx="0">
                <a:schemeClr val="accent1"/>
              </a:effectRef>
              <a:fontRef idx="minor">
                <a:schemeClr val="tx1"/>
              </a:fontRef>
            </p:style>
          </p:cxnSp>
          <p:cxnSp>
            <p:nvCxnSpPr>
              <p:cNvPr id="246" name="直接箭头连接符 214">
                <a:extLst>
                  <a:ext uri="{FF2B5EF4-FFF2-40B4-BE49-F238E27FC236}">
                    <a16:creationId xmlns:a16="http://schemas.microsoft.com/office/drawing/2014/main" id="{EDD1DC8E-CC05-4280-9027-23B1D6616381}"/>
                  </a:ext>
                </a:extLst>
              </p:cNvPr>
              <p:cNvCxnSpPr/>
              <p:nvPr/>
            </p:nvCxnSpPr>
            <p:spPr>
              <a:xfrm flipV="1">
                <a:off x="10816" y="3094"/>
                <a:ext cx="850" cy="0"/>
              </a:xfrm>
              <a:prstGeom prst="straightConnector1">
                <a:avLst/>
              </a:prstGeom>
              <a:grpFill/>
              <a:ln w="31750">
                <a:solidFill>
                  <a:schemeClr val="bg1"/>
                </a:solidFill>
                <a:tailEnd type="arrow" w="med" len="med"/>
              </a:ln>
            </p:spPr>
            <p:style>
              <a:lnRef idx="1">
                <a:schemeClr val="accent1"/>
              </a:lnRef>
              <a:fillRef idx="0">
                <a:schemeClr val="accent1"/>
              </a:fillRef>
              <a:effectRef idx="0">
                <a:schemeClr val="accent1"/>
              </a:effectRef>
              <a:fontRef idx="minor">
                <a:schemeClr val="tx1"/>
              </a:fontRef>
            </p:style>
          </p:cxnSp>
        </p:grpSp>
        <p:grpSp>
          <p:nvGrpSpPr>
            <p:cNvPr id="212" name="组合 215">
              <a:extLst>
                <a:ext uri="{FF2B5EF4-FFF2-40B4-BE49-F238E27FC236}">
                  <a16:creationId xmlns:a16="http://schemas.microsoft.com/office/drawing/2014/main" id="{51AC7E7E-0CA4-4FB8-B786-493AB6EB8102}"/>
                </a:ext>
              </a:extLst>
            </p:cNvPr>
            <p:cNvGrpSpPr/>
            <p:nvPr/>
          </p:nvGrpSpPr>
          <p:grpSpPr>
            <a:xfrm>
              <a:off x="12742" y="4778"/>
              <a:ext cx="850" cy="277"/>
              <a:chOff x="10816" y="2817"/>
              <a:chExt cx="850" cy="277"/>
            </a:xfrm>
            <a:solidFill>
              <a:srgbClr val="F71C1E"/>
            </a:solidFill>
          </p:grpSpPr>
          <p:cxnSp>
            <p:nvCxnSpPr>
              <p:cNvPr id="243" name="直接箭头连接符 216">
                <a:extLst>
                  <a:ext uri="{FF2B5EF4-FFF2-40B4-BE49-F238E27FC236}">
                    <a16:creationId xmlns:a16="http://schemas.microsoft.com/office/drawing/2014/main" id="{97D60A4B-2535-4A51-9AB0-127802534B61}"/>
                  </a:ext>
                </a:extLst>
              </p:cNvPr>
              <p:cNvCxnSpPr/>
              <p:nvPr/>
            </p:nvCxnSpPr>
            <p:spPr>
              <a:xfrm flipH="1" flipV="1">
                <a:off x="10816" y="2817"/>
                <a:ext cx="850" cy="0"/>
              </a:xfrm>
              <a:prstGeom prst="straightConnector1">
                <a:avLst/>
              </a:prstGeom>
              <a:grpFill/>
              <a:ln w="31750">
                <a:solidFill>
                  <a:schemeClr val="bg1"/>
                </a:solidFill>
                <a:tailEnd type="arrow" w="med" len="med"/>
              </a:ln>
            </p:spPr>
            <p:style>
              <a:lnRef idx="1">
                <a:schemeClr val="accent1"/>
              </a:lnRef>
              <a:fillRef idx="0">
                <a:schemeClr val="accent1"/>
              </a:fillRef>
              <a:effectRef idx="0">
                <a:schemeClr val="accent1"/>
              </a:effectRef>
              <a:fontRef idx="minor">
                <a:schemeClr val="tx1"/>
              </a:fontRef>
            </p:style>
          </p:cxnSp>
          <p:cxnSp>
            <p:nvCxnSpPr>
              <p:cNvPr id="244" name="直接箭头连接符 217">
                <a:extLst>
                  <a:ext uri="{FF2B5EF4-FFF2-40B4-BE49-F238E27FC236}">
                    <a16:creationId xmlns:a16="http://schemas.microsoft.com/office/drawing/2014/main" id="{F247EB46-914B-4828-9FA0-94A501569DA7}"/>
                  </a:ext>
                </a:extLst>
              </p:cNvPr>
              <p:cNvCxnSpPr/>
              <p:nvPr/>
            </p:nvCxnSpPr>
            <p:spPr>
              <a:xfrm flipV="1">
                <a:off x="10816" y="3094"/>
                <a:ext cx="850" cy="0"/>
              </a:xfrm>
              <a:prstGeom prst="straightConnector1">
                <a:avLst/>
              </a:prstGeom>
              <a:grpFill/>
              <a:ln w="31750">
                <a:solidFill>
                  <a:schemeClr val="bg1"/>
                </a:solidFill>
                <a:tailEnd type="arrow" w="med" len="med"/>
              </a:ln>
            </p:spPr>
            <p:style>
              <a:lnRef idx="1">
                <a:schemeClr val="accent1"/>
              </a:lnRef>
              <a:fillRef idx="0">
                <a:schemeClr val="accent1"/>
              </a:fillRef>
              <a:effectRef idx="0">
                <a:schemeClr val="accent1"/>
              </a:effectRef>
              <a:fontRef idx="minor">
                <a:schemeClr val="tx1"/>
              </a:fontRef>
            </p:style>
          </p:cxnSp>
        </p:grpSp>
        <p:grpSp>
          <p:nvGrpSpPr>
            <p:cNvPr id="213" name="组合 218">
              <a:extLst>
                <a:ext uri="{FF2B5EF4-FFF2-40B4-BE49-F238E27FC236}">
                  <a16:creationId xmlns:a16="http://schemas.microsoft.com/office/drawing/2014/main" id="{138E0C51-DBC4-4269-9650-A2856D152880}"/>
                </a:ext>
              </a:extLst>
            </p:cNvPr>
            <p:cNvGrpSpPr/>
            <p:nvPr/>
          </p:nvGrpSpPr>
          <p:grpSpPr>
            <a:xfrm>
              <a:off x="13705" y="4782"/>
              <a:ext cx="850" cy="277"/>
              <a:chOff x="10816" y="2817"/>
              <a:chExt cx="850" cy="277"/>
            </a:xfrm>
            <a:solidFill>
              <a:srgbClr val="F71C1E"/>
            </a:solidFill>
          </p:grpSpPr>
          <p:cxnSp>
            <p:nvCxnSpPr>
              <p:cNvPr id="241" name="直接箭头连接符 219">
                <a:extLst>
                  <a:ext uri="{FF2B5EF4-FFF2-40B4-BE49-F238E27FC236}">
                    <a16:creationId xmlns:a16="http://schemas.microsoft.com/office/drawing/2014/main" id="{C425C7AB-66A0-4A14-B05C-ACCEA2BFAE47}"/>
                  </a:ext>
                </a:extLst>
              </p:cNvPr>
              <p:cNvCxnSpPr/>
              <p:nvPr/>
            </p:nvCxnSpPr>
            <p:spPr>
              <a:xfrm flipH="1" flipV="1">
                <a:off x="10816" y="2817"/>
                <a:ext cx="850" cy="0"/>
              </a:xfrm>
              <a:prstGeom prst="straightConnector1">
                <a:avLst/>
              </a:prstGeom>
              <a:grpFill/>
              <a:ln w="31750">
                <a:solidFill>
                  <a:schemeClr val="bg1"/>
                </a:solidFill>
                <a:tailEnd type="arrow" w="med" len="med"/>
              </a:ln>
            </p:spPr>
            <p:style>
              <a:lnRef idx="1">
                <a:schemeClr val="accent1"/>
              </a:lnRef>
              <a:fillRef idx="0">
                <a:schemeClr val="accent1"/>
              </a:fillRef>
              <a:effectRef idx="0">
                <a:schemeClr val="accent1"/>
              </a:effectRef>
              <a:fontRef idx="minor">
                <a:schemeClr val="tx1"/>
              </a:fontRef>
            </p:style>
          </p:cxnSp>
          <p:cxnSp>
            <p:nvCxnSpPr>
              <p:cNvPr id="242" name="直接箭头连接符 220">
                <a:extLst>
                  <a:ext uri="{FF2B5EF4-FFF2-40B4-BE49-F238E27FC236}">
                    <a16:creationId xmlns:a16="http://schemas.microsoft.com/office/drawing/2014/main" id="{25CBA098-36B8-491D-9F6A-7428806C3E1A}"/>
                  </a:ext>
                </a:extLst>
              </p:cNvPr>
              <p:cNvCxnSpPr/>
              <p:nvPr/>
            </p:nvCxnSpPr>
            <p:spPr>
              <a:xfrm flipV="1">
                <a:off x="10816" y="3094"/>
                <a:ext cx="850" cy="0"/>
              </a:xfrm>
              <a:prstGeom prst="straightConnector1">
                <a:avLst/>
              </a:prstGeom>
              <a:grpFill/>
              <a:ln w="31750">
                <a:solidFill>
                  <a:schemeClr val="bg1"/>
                </a:solidFill>
                <a:tailEnd type="arrow" w="med" len="med"/>
              </a:ln>
            </p:spPr>
            <p:style>
              <a:lnRef idx="1">
                <a:schemeClr val="accent1"/>
              </a:lnRef>
              <a:fillRef idx="0">
                <a:schemeClr val="accent1"/>
              </a:fillRef>
              <a:effectRef idx="0">
                <a:schemeClr val="accent1"/>
              </a:effectRef>
              <a:fontRef idx="minor">
                <a:schemeClr val="tx1"/>
              </a:fontRef>
            </p:style>
          </p:cxnSp>
        </p:grpSp>
        <p:grpSp>
          <p:nvGrpSpPr>
            <p:cNvPr id="214" name="组合 221">
              <a:extLst>
                <a:ext uri="{FF2B5EF4-FFF2-40B4-BE49-F238E27FC236}">
                  <a16:creationId xmlns:a16="http://schemas.microsoft.com/office/drawing/2014/main" id="{23850451-6AF2-4454-909C-D09CB3E57423}"/>
                </a:ext>
              </a:extLst>
            </p:cNvPr>
            <p:cNvGrpSpPr/>
            <p:nvPr/>
          </p:nvGrpSpPr>
          <p:grpSpPr>
            <a:xfrm>
              <a:off x="11780" y="5698"/>
              <a:ext cx="850" cy="277"/>
              <a:chOff x="10816" y="2817"/>
              <a:chExt cx="850" cy="277"/>
            </a:xfrm>
            <a:solidFill>
              <a:srgbClr val="F71C1E"/>
            </a:solidFill>
          </p:grpSpPr>
          <p:cxnSp>
            <p:nvCxnSpPr>
              <p:cNvPr id="239" name="直接箭头连接符 222">
                <a:extLst>
                  <a:ext uri="{FF2B5EF4-FFF2-40B4-BE49-F238E27FC236}">
                    <a16:creationId xmlns:a16="http://schemas.microsoft.com/office/drawing/2014/main" id="{FC470B44-6144-4386-87CF-4CB5A0EF0854}"/>
                  </a:ext>
                </a:extLst>
              </p:cNvPr>
              <p:cNvCxnSpPr/>
              <p:nvPr/>
            </p:nvCxnSpPr>
            <p:spPr>
              <a:xfrm flipH="1" flipV="1">
                <a:off x="10816" y="2817"/>
                <a:ext cx="850" cy="0"/>
              </a:xfrm>
              <a:prstGeom prst="straightConnector1">
                <a:avLst/>
              </a:prstGeom>
              <a:grpFill/>
              <a:ln w="31750">
                <a:solidFill>
                  <a:schemeClr val="bg1"/>
                </a:solidFill>
                <a:tailEnd type="arrow" w="med" len="med"/>
              </a:ln>
            </p:spPr>
            <p:style>
              <a:lnRef idx="1">
                <a:schemeClr val="accent1"/>
              </a:lnRef>
              <a:fillRef idx="0">
                <a:schemeClr val="accent1"/>
              </a:fillRef>
              <a:effectRef idx="0">
                <a:schemeClr val="accent1"/>
              </a:effectRef>
              <a:fontRef idx="minor">
                <a:schemeClr val="tx1"/>
              </a:fontRef>
            </p:style>
          </p:cxnSp>
          <p:cxnSp>
            <p:nvCxnSpPr>
              <p:cNvPr id="240" name="直接箭头连接符 223">
                <a:extLst>
                  <a:ext uri="{FF2B5EF4-FFF2-40B4-BE49-F238E27FC236}">
                    <a16:creationId xmlns:a16="http://schemas.microsoft.com/office/drawing/2014/main" id="{09C60A08-36A7-47FB-B71E-9B50A6CE63B6}"/>
                  </a:ext>
                </a:extLst>
              </p:cNvPr>
              <p:cNvCxnSpPr/>
              <p:nvPr/>
            </p:nvCxnSpPr>
            <p:spPr>
              <a:xfrm flipV="1">
                <a:off x="10816" y="3094"/>
                <a:ext cx="850" cy="0"/>
              </a:xfrm>
              <a:prstGeom prst="straightConnector1">
                <a:avLst/>
              </a:prstGeom>
              <a:grpFill/>
              <a:ln w="31750">
                <a:solidFill>
                  <a:schemeClr val="bg1"/>
                </a:solidFill>
                <a:tailEnd type="arrow" w="med" len="med"/>
              </a:ln>
            </p:spPr>
            <p:style>
              <a:lnRef idx="1">
                <a:schemeClr val="accent1"/>
              </a:lnRef>
              <a:fillRef idx="0">
                <a:schemeClr val="accent1"/>
              </a:fillRef>
              <a:effectRef idx="0">
                <a:schemeClr val="accent1"/>
              </a:effectRef>
              <a:fontRef idx="minor">
                <a:schemeClr val="tx1"/>
              </a:fontRef>
            </p:style>
          </p:cxnSp>
        </p:grpSp>
        <p:grpSp>
          <p:nvGrpSpPr>
            <p:cNvPr id="215" name="组合 224">
              <a:extLst>
                <a:ext uri="{FF2B5EF4-FFF2-40B4-BE49-F238E27FC236}">
                  <a16:creationId xmlns:a16="http://schemas.microsoft.com/office/drawing/2014/main" id="{A26AC986-DAF9-48C6-8350-C5711DA41CAA}"/>
                </a:ext>
              </a:extLst>
            </p:cNvPr>
            <p:cNvGrpSpPr/>
            <p:nvPr/>
          </p:nvGrpSpPr>
          <p:grpSpPr>
            <a:xfrm>
              <a:off x="12743" y="5697"/>
              <a:ext cx="850" cy="277"/>
              <a:chOff x="10816" y="2817"/>
              <a:chExt cx="850" cy="277"/>
            </a:xfrm>
            <a:solidFill>
              <a:srgbClr val="F71C1E"/>
            </a:solidFill>
          </p:grpSpPr>
          <p:cxnSp>
            <p:nvCxnSpPr>
              <p:cNvPr id="237" name="直接箭头连接符 225">
                <a:extLst>
                  <a:ext uri="{FF2B5EF4-FFF2-40B4-BE49-F238E27FC236}">
                    <a16:creationId xmlns:a16="http://schemas.microsoft.com/office/drawing/2014/main" id="{7783A354-9DF1-447F-8E7E-92FCDA294B42}"/>
                  </a:ext>
                </a:extLst>
              </p:cNvPr>
              <p:cNvCxnSpPr/>
              <p:nvPr/>
            </p:nvCxnSpPr>
            <p:spPr>
              <a:xfrm flipH="1" flipV="1">
                <a:off x="10816" y="2817"/>
                <a:ext cx="850" cy="0"/>
              </a:xfrm>
              <a:prstGeom prst="straightConnector1">
                <a:avLst/>
              </a:prstGeom>
              <a:grpFill/>
              <a:ln w="31750">
                <a:solidFill>
                  <a:schemeClr val="bg1"/>
                </a:solidFill>
                <a:tailEnd type="arrow" w="med" len="med"/>
              </a:ln>
            </p:spPr>
            <p:style>
              <a:lnRef idx="1">
                <a:schemeClr val="accent1"/>
              </a:lnRef>
              <a:fillRef idx="0">
                <a:schemeClr val="accent1"/>
              </a:fillRef>
              <a:effectRef idx="0">
                <a:schemeClr val="accent1"/>
              </a:effectRef>
              <a:fontRef idx="minor">
                <a:schemeClr val="tx1"/>
              </a:fontRef>
            </p:style>
          </p:cxnSp>
          <p:cxnSp>
            <p:nvCxnSpPr>
              <p:cNvPr id="238" name="直接箭头连接符 226">
                <a:extLst>
                  <a:ext uri="{FF2B5EF4-FFF2-40B4-BE49-F238E27FC236}">
                    <a16:creationId xmlns:a16="http://schemas.microsoft.com/office/drawing/2014/main" id="{9AD30412-A073-4781-A00F-7161B4525A1B}"/>
                  </a:ext>
                </a:extLst>
              </p:cNvPr>
              <p:cNvCxnSpPr/>
              <p:nvPr/>
            </p:nvCxnSpPr>
            <p:spPr>
              <a:xfrm flipV="1">
                <a:off x="10816" y="3094"/>
                <a:ext cx="850" cy="0"/>
              </a:xfrm>
              <a:prstGeom prst="straightConnector1">
                <a:avLst/>
              </a:prstGeom>
              <a:grpFill/>
              <a:ln w="31750">
                <a:solidFill>
                  <a:schemeClr val="bg1"/>
                </a:solidFill>
                <a:tailEnd type="arrow" w="med" len="med"/>
              </a:ln>
            </p:spPr>
            <p:style>
              <a:lnRef idx="1">
                <a:schemeClr val="accent1"/>
              </a:lnRef>
              <a:fillRef idx="0">
                <a:schemeClr val="accent1"/>
              </a:fillRef>
              <a:effectRef idx="0">
                <a:schemeClr val="accent1"/>
              </a:effectRef>
              <a:fontRef idx="minor">
                <a:schemeClr val="tx1"/>
              </a:fontRef>
            </p:style>
          </p:cxnSp>
        </p:grpSp>
        <p:grpSp>
          <p:nvGrpSpPr>
            <p:cNvPr id="216" name="组合 227">
              <a:extLst>
                <a:ext uri="{FF2B5EF4-FFF2-40B4-BE49-F238E27FC236}">
                  <a16:creationId xmlns:a16="http://schemas.microsoft.com/office/drawing/2014/main" id="{EC75FED3-9E3D-495A-8D84-EDF817934B22}"/>
                </a:ext>
              </a:extLst>
            </p:cNvPr>
            <p:cNvGrpSpPr/>
            <p:nvPr/>
          </p:nvGrpSpPr>
          <p:grpSpPr>
            <a:xfrm>
              <a:off x="13705" y="5697"/>
              <a:ext cx="850" cy="277"/>
              <a:chOff x="10816" y="2817"/>
              <a:chExt cx="850" cy="277"/>
            </a:xfrm>
            <a:solidFill>
              <a:srgbClr val="F71C1E"/>
            </a:solidFill>
          </p:grpSpPr>
          <p:cxnSp>
            <p:nvCxnSpPr>
              <p:cNvPr id="235" name="直接箭头连接符 228">
                <a:extLst>
                  <a:ext uri="{FF2B5EF4-FFF2-40B4-BE49-F238E27FC236}">
                    <a16:creationId xmlns:a16="http://schemas.microsoft.com/office/drawing/2014/main" id="{1A2F29F0-9E74-4243-8077-266B9C581E23}"/>
                  </a:ext>
                </a:extLst>
              </p:cNvPr>
              <p:cNvCxnSpPr/>
              <p:nvPr/>
            </p:nvCxnSpPr>
            <p:spPr>
              <a:xfrm flipH="1" flipV="1">
                <a:off x="10816" y="2817"/>
                <a:ext cx="850" cy="0"/>
              </a:xfrm>
              <a:prstGeom prst="straightConnector1">
                <a:avLst/>
              </a:prstGeom>
              <a:grpFill/>
              <a:ln w="31750">
                <a:solidFill>
                  <a:schemeClr val="bg1"/>
                </a:solidFill>
                <a:tailEnd type="arrow" w="med" len="med"/>
              </a:ln>
            </p:spPr>
            <p:style>
              <a:lnRef idx="1">
                <a:schemeClr val="accent1"/>
              </a:lnRef>
              <a:fillRef idx="0">
                <a:schemeClr val="accent1"/>
              </a:fillRef>
              <a:effectRef idx="0">
                <a:schemeClr val="accent1"/>
              </a:effectRef>
              <a:fontRef idx="minor">
                <a:schemeClr val="tx1"/>
              </a:fontRef>
            </p:style>
          </p:cxnSp>
          <p:cxnSp>
            <p:nvCxnSpPr>
              <p:cNvPr id="236" name="直接箭头连接符 229">
                <a:extLst>
                  <a:ext uri="{FF2B5EF4-FFF2-40B4-BE49-F238E27FC236}">
                    <a16:creationId xmlns:a16="http://schemas.microsoft.com/office/drawing/2014/main" id="{31D45A8A-7960-42DA-A5B3-561762E0B4FA}"/>
                  </a:ext>
                </a:extLst>
              </p:cNvPr>
              <p:cNvCxnSpPr/>
              <p:nvPr/>
            </p:nvCxnSpPr>
            <p:spPr>
              <a:xfrm flipV="1">
                <a:off x="10816" y="3094"/>
                <a:ext cx="850" cy="0"/>
              </a:xfrm>
              <a:prstGeom prst="straightConnector1">
                <a:avLst/>
              </a:prstGeom>
              <a:grpFill/>
              <a:ln w="31750">
                <a:solidFill>
                  <a:schemeClr val="bg1"/>
                </a:solidFill>
                <a:tailEnd type="arrow" w="med" len="med"/>
              </a:ln>
            </p:spPr>
            <p:style>
              <a:lnRef idx="1">
                <a:schemeClr val="accent1"/>
              </a:lnRef>
              <a:fillRef idx="0">
                <a:schemeClr val="accent1"/>
              </a:fillRef>
              <a:effectRef idx="0">
                <a:schemeClr val="accent1"/>
              </a:effectRef>
              <a:fontRef idx="minor">
                <a:schemeClr val="tx1"/>
              </a:fontRef>
            </p:style>
          </p:cxnSp>
        </p:grpSp>
        <p:grpSp>
          <p:nvGrpSpPr>
            <p:cNvPr id="217" name="组合 230">
              <a:extLst>
                <a:ext uri="{FF2B5EF4-FFF2-40B4-BE49-F238E27FC236}">
                  <a16:creationId xmlns:a16="http://schemas.microsoft.com/office/drawing/2014/main" id="{C725EC43-214C-4383-8411-6D7EA8C16D0D}"/>
                </a:ext>
              </a:extLst>
            </p:cNvPr>
            <p:cNvGrpSpPr/>
            <p:nvPr/>
          </p:nvGrpSpPr>
          <p:grpSpPr>
            <a:xfrm rot="5400000">
              <a:off x="12763" y="2811"/>
              <a:ext cx="850" cy="277"/>
              <a:chOff x="10816" y="2817"/>
              <a:chExt cx="850" cy="277"/>
            </a:xfrm>
            <a:solidFill>
              <a:srgbClr val="F71C1E"/>
            </a:solidFill>
          </p:grpSpPr>
          <p:cxnSp>
            <p:nvCxnSpPr>
              <p:cNvPr id="233" name="直接箭头连接符 231">
                <a:extLst>
                  <a:ext uri="{FF2B5EF4-FFF2-40B4-BE49-F238E27FC236}">
                    <a16:creationId xmlns:a16="http://schemas.microsoft.com/office/drawing/2014/main" id="{2AC6A46F-5235-45D8-A9C2-5AF36953E670}"/>
                  </a:ext>
                </a:extLst>
              </p:cNvPr>
              <p:cNvCxnSpPr/>
              <p:nvPr/>
            </p:nvCxnSpPr>
            <p:spPr>
              <a:xfrm flipH="1" flipV="1">
                <a:off x="10816" y="2817"/>
                <a:ext cx="850" cy="0"/>
              </a:xfrm>
              <a:prstGeom prst="straightConnector1">
                <a:avLst/>
              </a:prstGeom>
              <a:grpFill/>
              <a:ln w="31750">
                <a:solidFill>
                  <a:srgbClr val="00B0F0"/>
                </a:solidFill>
                <a:tailEnd type="arrow" w="med" len="med"/>
              </a:ln>
            </p:spPr>
            <p:style>
              <a:lnRef idx="1">
                <a:schemeClr val="accent1"/>
              </a:lnRef>
              <a:fillRef idx="0">
                <a:schemeClr val="accent1"/>
              </a:fillRef>
              <a:effectRef idx="0">
                <a:schemeClr val="accent1"/>
              </a:effectRef>
              <a:fontRef idx="minor">
                <a:schemeClr val="tx1"/>
              </a:fontRef>
            </p:style>
          </p:cxnSp>
          <p:cxnSp>
            <p:nvCxnSpPr>
              <p:cNvPr id="234" name="直接箭头连接符 232">
                <a:extLst>
                  <a:ext uri="{FF2B5EF4-FFF2-40B4-BE49-F238E27FC236}">
                    <a16:creationId xmlns:a16="http://schemas.microsoft.com/office/drawing/2014/main" id="{6AD13314-82BC-4332-8D00-7D61A4990746}"/>
                  </a:ext>
                </a:extLst>
              </p:cNvPr>
              <p:cNvCxnSpPr/>
              <p:nvPr/>
            </p:nvCxnSpPr>
            <p:spPr>
              <a:xfrm flipV="1">
                <a:off x="10816" y="3094"/>
                <a:ext cx="850" cy="0"/>
              </a:xfrm>
              <a:prstGeom prst="straightConnector1">
                <a:avLst/>
              </a:prstGeom>
              <a:grpFill/>
              <a:ln w="31750">
                <a:solidFill>
                  <a:srgbClr val="00B0F0"/>
                </a:solidFill>
                <a:tailEnd type="arrow" w="med" len="med"/>
              </a:ln>
            </p:spPr>
            <p:style>
              <a:lnRef idx="1">
                <a:schemeClr val="accent1"/>
              </a:lnRef>
              <a:fillRef idx="0">
                <a:schemeClr val="accent1"/>
              </a:fillRef>
              <a:effectRef idx="0">
                <a:schemeClr val="accent1"/>
              </a:effectRef>
              <a:fontRef idx="minor">
                <a:schemeClr val="tx1"/>
              </a:fontRef>
            </p:style>
          </p:cxnSp>
        </p:grpSp>
        <p:grpSp>
          <p:nvGrpSpPr>
            <p:cNvPr id="218" name="组合 233">
              <a:extLst>
                <a:ext uri="{FF2B5EF4-FFF2-40B4-BE49-F238E27FC236}">
                  <a16:creationId xmlns:a16="http://schemas.microsoft.com/office/drawing/2014/main" id="{BC39E369-98DF-4B9A-9E86-CF13178799E5}"/>
                </a:ext>
              </a:extLst>
            </p:cNvPr>
            <p:cNvGrpSpPr/>
            <p:nvPr/>
          </p:nvGrpSpPr>
          <p:grpSpPr>
            <a:xfrm rot="5400000">
              <a:off x="13699" y="3776"/>
              <a:ext cx="850" cy="277"/>
              <a:chOff x="10816" y="2817"/>
              <a:chExt cx="850" cy="277"/>
            </a:xfrm>
            <a:solidFill>
              <a:srgbClr val="F71C1E"/>
            </a:solidFill>
          </p:grpSpPr>
          <p:cxnSp>
            <p:nvCxnSpPr>
              <p:cNvPr id="228" name="直接箭头连接符 234">
                <a:extLst>
                  <a:ext uri="{FF2B5EF4-FFF2-40B4-BE49-F238E27FC236}">
                    <a16:creationId xmlns:a16="http://schemas.microsoft.com/office/drawing/2014/main" id="{FCD551B2-700E-42DE-8588-FFB35D71499D}"/>
                  </a:ext>
                </a:extLst>
              </p:cNvPr>
              <p:cNvCxnSpPr/>
              <p:nvPr/>
            </p:nvCxnSpPr>
            <p:spPr>
              <a:xfrm flipH="1" flipV="1">
                <a:off x="10816" y="2817"/>
                <a:ext cx="850" cy="0"/>
              </a:xfrm>
              <a:prstGeom prst="straightConnector1">
                <a:avLst/>
              </a:prstGeom>
              <a:grpFill/>
              <a:ln w="31750">
                <a:solidFill>
                  <a:srgbClr val="00B0F0"/>
                </a:solidFill>
                <a:tailEnd type="arrow" w="med" len="med"/>
              </a:ln>
            </p:spPr>
            <p:style>
              <a:lnRef idx="1">
                <a:schemeClr val="accent1"/>
              </a:lnRef>
              <a:fillRef idx="0">
                <a:schemeClr val="accent1"/>
              </a:fillRef>
              <a:effectRef idx="0">
                <a:schemeClr val="accent1"/>
              </a:effectRef>
              <a:fontRef idx="minor">
                <a:schemeClr val="tx1"/>
              </a:fontRef>
            </p:style>
          </p:cxnSp>
          <p:cxnSp>
            <p:nvCxnSpPr>
              <p:cNvPr id="231" name="直接箭头连接符 235">
                <a:extLst>
                  <a:ext uri="{FF2B5EF4-FFF2-40B4-BE49-F238E27FC236}">
                    <a16:creationId xmlns:a16="http://schemas.microsoft.com/office/drawing/2014/main" id="{F0882164-FAA7-4218-A9F8-ED51B7DD620D}"/>
                  </a:ext>
                </a:extLst>
              </p:cNvPr>
              <p:cNvCxnSpPr/>
              <p:nvPr/>
            </p:nvCxnSpPr>
            <p:spPr>
              <a:xfrm flipV="1">
                <a:off x="10816" y="3094"/>
                <a:ext cx="850" cy="0"/>
              </a:xfrm>
              <a:prstGeom prst="straightConnector1">
                <a:avLst/>
              </a:prstGeom>
              <a:grpFill/>
              <a:ln w="31750">
                <a:solidFill>
                  <a:srgbClr val="00B0F0"/>
                </a:solidFill>
                <a:tailEnd type="arrow" w="med" len="med"/>
              </a:ln>
            </p:spPr>
            <p:style>
              <a:lnRef idx="1">
                <a:schemeClr val="accent1"/>
              </a:lnRef>
              <a:fillRef idx="0">
                <a:schemeClr val="accent1"/>
              </a:fillRef>
              <a:effectRef idx="0">
                <a:schemeClr val="accent1"/>
              </a:effectRef>
              <a:fontRef idx="minor">
                <a:schemeClr val="tx1"/>
              </a:fontRef>
            </p:style>
          </p:cxnSp>
        </p:grpSp>
        <p:grpSp>
          <p:nvGrpSpPr>
            <p:cNvPr id="219" name="组合 236">
              <a:extLst>
                <a:ext uri="{FF2B5EF4-FFF2-40B4-BE49-F238E27FC236}">
                  <a16:creationId xmlns:a16="http://schemas.microsoft.com/office/drawing/2014/main" id="{FBCD3181-7EEA-4D1E-BE3A-4BF4BBA7E1A1}"/>
                </a:ext>
              </a:extLst>
            </p:cNvPr>
            <p:cNvGrpSpPr/>
            <p:nvPr/>
          </p:nvGrpSpPr>
          <p:grpSpPr>
            <a:xfrm rot="5400000">
              <a:off x="11795" y="4739"/>
              <a:ext cx="850" cy="277"/>
              <a:chOff x="10816" y="2817"/>
              <a:chExt cx="850" cy="277"/>
            </a:xfrm>
            <a:solidFill>
              <a:srgbClr val="F71C1E"/>
            </a:solidFill>
          </p:grpSpPr>
          <p:cxnSp>
            <p:nvCxnSpPr>
              <p:cNvPr id="226" name="直接箭头连接符 237">
                <a:extLst>
                  <a:ext uri="{FF2B5EF4-FFF2-40B4-BE49-F238E27FC236}">
                    <a16:creationId xmlns:a16="http://schemas.microsoft.com/office/drawing/2014/main" id="{3C2FEA82-D9D0-4514-916C-2218EF40E759}"/>
                  </a:ext>
                </a:extLst>
              </p:cNvPr>
              <p:cNvCxnSpPr/>
              <p:nvPr/>
            </p:nvCxnSpPr>
            <p:spPr>
              <a:xfrm flipH="1" flipV="1">
                <a:off x="10816" y="2817"/>
                <a:ext cx="850" cy="0"/>
              </a:xfrm>
              <a:prstGeom prst="straightConnector1">
                <a:avLst/>
              </a:prstGeom>
              <a:grpFill/>
              <a:ln w="31750">
                <a:solidFill>
                  <a:srgbClr val="00B0F0"/>
                </a:solidFill>
                <a:tailEnd type="arrow" w="med" len="med"/>
              </a:ln>
            </p:spPr>
            <p:style>
              <a:lnRef idx="1">
                <a:schemeClr val="accent1"/>
              </a:lnRef>
              <a:fillRef idx="0">
                <a:schemeClr val="accent1"/>
              </a:fillRef>
              <a:effectRef idx="0">
                <a:schemeClr val="accent1"/>
              </a:effectRef>
              <a:fontRef idx="minor">
                <a:schemeClr val="tx1"/>
              </a:fontRef>
            </p:style>
          </p:cxnSp>
          <p:cxnSp>
            <p:nvCxnSpPr>
              <p:cNvPr id="227" name="直接箭头连接符 238">
                <a:extLst>
                  <a:ext uri="{FF2B5EF4-FFF2-40B4-BE49-F238E27FC236}">
                    <a16:creationId xmlns:a16="http://schemas.microsoft.com/office/drawing/2014/main" id="{11971DCD-A89C-4DA3-BBD0-BF7DC42CF5C6}"/>
                  </a:ext>
                </a:extLst>
              </p:cNvPr>
              <p:cNvCxnSpPr/>
              <p:nvPr/>
            </p:nvCxnSpPr>
            <p:spPr>
              <a:xfrm flipV="1">
                <a:off x="10816" y="3094"/>
                <a:ext cx="850" cy="0"/>
              </a:xfrm>
              <a:prstGeom prst="straightConnector1">
                <a:avLst/>
              </a:prstGeom>
              <a:grpFill/>
              <a:ln w="31750">
                <a:solidFill>
                  <a:srgbClr val="00B0F0"/>
                </a:solidFill>
                <a:tailEnd type="arrow" w="med" len="med"/>
              </a:ln>
            </p:spPr>
            <p:style>
              <a:lnRef idx="1">
                <a:schemeClr val="accent1"/>
              </a:lnRef>
              <a:fillRef idx="0">
                <a:schemeClr val="accent1"/>
              </a:fillRef>
              <a:effectRef idx="0">
                <a:schemeClr val="accent1"/>
              </a:effectRef>
              <a:fontRef idx="minor">
                <a:schemeClr val="tx1"/>
              </a:fontRef>
            </p:style>
          </p:cxnSp>
        </p:grpSp>
        <p:grpSp>
          <p:nvGrpSpPr>
            <p:cNvPr id="220" name="组合 239">
              <a:extLst>
                <a:ext uri="{FF2B5EF4-FFF2-40B4-BE49-F238E27FC236}">
                  <a16:creationId xmlns:a16="http://schemas.microsoft.com/office/drawing/2014/main" id="{82DB293A-BAEF-4E9D-85D4-0150633FC405}"/>
                </a:ext>
              </a:extLst>
            </p:cNvPr>
            <p:cNvGrpSpPr/>
            <p:nvPr/>
          </p:nvGrpSpPr>
          <p:grpSpPr>
            <a:xfrm rot="5400000">
              <a:off x="10851" y="3776"/>
              <a:ext cx="850" cy="277"/>
              <a:chOff x="10816" y="2817"/>
              <a:chExt cx="850" cy="277"/>
            </a:xfrm>
            <a:solidFill>
              <a:srgbClr val="F71C1E"/>
            </a:solidFill>
          </p:grpSpPr>
          <p:cxnSp>
            <p:nvCxnSpPr>
              <p:cNvPr id="224" name="直接箭头连接符 240">
                <a:extLst>
                  <a:ext uri="{FF2B5EF4-FFF2-40B4-BE49-F238E27FC236}">
                    <a16:creationId xmlns:a16="http://schemas.microsoft.com/office/drawing/2014/main" id="{B6F83CA7-0907-4865-BEE2-5AE83BCA709D}"/>
                  </a:ext>
                </a:extLst>
              </p:cNvPr>
              <p:cNvCxnSpPr/>
              <p:nvPr/>
            </p:nvCxnSpPr>
            <p:spPr>
              <a:xfrm flipH="1" flipV="1">
                <a:off x="10816" y="2817"/>
                <a:ext cx="850" cy="0"/>
              </a:xfrm>
              <a:prstGeom prst="straightConnector1">
                <a:avLst/>
              </a:prstGeom>
              <a:grpFill/>
              <a:ln w="31750">
                <a:solidFill>
                  <a:srgbClr val="00B0F0"/>
                </a:solidFill>
                <a:tailEnd type="arrow" w="med" len="med"/>
              </a:ln>
            </p:spPr>
            <p:style>
              <a:lnRef idx="1">
                <a:schemeClr val="accent1"/>
              </a:lnRef>
              <a:fillRef idx="0">
                <a:schemeClr val="accent1"/>
              </a:fillRef>
              <a:effectRef idx="0">
                <a:schemeClr val="accent1"/>
              </a:effectRef>
              <a:fontRef idx="minor">
                <a:schemeClr val="tx1"/>
              </a:fontRef>
            </p:style>
          </p:cxnSp>
          <p:cxnSp>
            <p:nvCxnSpPr>
              <p:cNvPr id="225" name="直接箭头连接符 241">
                <a:extLst>
                  <a:ext uri="{FF2B5EF4-FFF2-40B4-BE49-F238E27FC236}">
                    <a16:creationId xmlns:a16="http://schemas.microsoft.com/office/drawing/2014/main" id="{F7845765-7E65-4035-B41E-229E6D91E123}"/>
                  </a:ext>
                </a:extLst>
              </p:cNvPr>
              <p:cNvCxnSpPr/>
              <p:nvPr/>
            </p:nvCxnSpPr>
            <p:spPr>
              <a:xfrm flipV="1">
                <a:off x="10816" y="3094"/>
                <a:ext cx="850" cy="0"/>
              </a:xfrm>
              <a:prstGeom prst="straightConnector1">
                <a:avLst/>
              </a:prstGeom>
              <a:grpFill/>
              <a:ln w="31750">
                <a:solidFill>
                  <a:srgbClr val="00B0F0"/>
                </a:solidFill>
                <a:tailEnd type="arrow" w="med" len="med"/>
              </a:ln>
            </p:spPr>
            <p:style>
              <a:lnRef idx="1">
                <a:schemeClr val="accent1"/>
              </a:lnRef>
              <a:fillRef idx="0">
                <a:schemeClr val="accent1"/>
              </a:fillRef>
              <a:effectRef idx="0">
                <a:schemeClr val="accent1"/>
              </a:effectRef>
              <a:fontRef idx="minor">
                <a:schemeClr val="tx1"/>
              </a:fontRef>
            </p:style>
          </p:cxnSp>
        </p:grpSp>
        <p:grpSp>
          <p:nvGrpSpPr>
            <p:cNvPr id="221" name="组合 242">
              <a:extLst>
                <a:ext uri="{FF2B5EF4-FFF2-40B4-BE49-F238E27FC236}">
                  <a16:creationId xmlns:a16="http://schemas.microsoft.com/office/drawing/2014/main" id="{680F29E5-B738-4AFB-B857-7162C691DD0F}"/>
                </a:ext>
              </a:extLst>
            </p:cNvPr>
            <p:cNvGrpSpPr/>
            <p:nvPr/>
          </p:nvGrpSpPr>
          <p:grpSpPr>
            <a:xfrm rot="5400000">
              <a:off x="10851" y="5681"/>
              <a:ext cx="850" cy="277"/>
              <a:chOff x="10816" y="2817"/>
              <a:chExt cx="850" cy="277"/>
            </a:xfrm>
            <a:solidFill>
              <a:srgbClr val="F71C1E"/>
            </a:solidFill>
          </p:grpSpPr>
          <p:cxnSp>
            <p:nvCxnSpPr>
              <p:cNvPr id="222" name="直接箭头连接符 243">
                <a:extLst>
                  <a:ext uri="{FF2B5EF4-FFF2-40B4-BE49-F238E27FC236}">
                    <a16:creationId xmlns:a16="http://schemas.microsoft.com/office/drawing/2014/main" id="{E93B33B2-3143-43FD-B723-241F55FF79F2}"/>
                  </a:ext>
                </a:extLst>
              </p:cNvPr>
              <p:cNvCxnSpPr/>
              <p:nvPr/>
            </p:nvCxnSpPr>
            <p:spPr>
              <a:xfrm flipH="1" flipV="1">
                <a:off x="10816" y="2817"/>
                <a:ext cx="850" cy="0"/>
              </a:xfrm>
              <a:prstGeom prst="straightConnector1">
                <a:avLst/>
              </a:prstGeom>
              <a:grpFill/>
              <a:ln w="31750">
                <a:solidFill>
                  <a:srgbClr val="00B0F0"/>
                </a:solidFill>
                <a:tailEnd type="arrow" w="med" len="med"/>
              </a:ln>
            </p:spPr>
            <p:style>
              <a:lnRef idx="1">
                <a:schemeClr val="accent1"/>
              </a:lnRef>
              <a:fillRef idx="0">
                <a:schemeClr val="accent1"/>
              </a:fillRef>
              <a:effectRef idx="0">
                <a:schemeClr val="accent1"/>
              </a:effectRef>
              <a:fontRef idx="minor">
                <a:schemeClr val="tx1"/>
              </a:fontRef>
            </p:style>
          </p:cxnSp>
          <p:cxnSp>
            <p:nvCxnSpPr>
              <p:cNvPr id="223" name="直接箭头连接符 244">
                <a:extLst>
                  <a:ext uri="{FF2B5EF4-FFF2-40B4-BE49-F238E27FC236}">
                    <a16:creationId xmlns:a16="http://schemas.microsoft.com/office/drawing/2014/main" id="{B7FDA196-B25D-414F-B44F-37E6E9EF4EEE}"/>
                  </a:ext>
                </a:extLst>
              </p:cNvPr>
              <p:cNvCxnSpPr/>
              <p:nvPr/>
            </p:nvCxnSpPr>
            <p:spPr>
              <a:xfrm flipV="1">
                <a:off x="10816" y="3094"/>
                <a:ext cx="850" cy="0"/>
              </a:xfrm>
              <a:prstGeom prst="straightConnector1">
                <a:avLst/>
              </a:prstGeom>
              <a:grpFill/>
              <a:ln w="31750">
                <a:solidFill>
                  <a:srgbClr val="00B0F0"/>
                </a:solidFill>
                <a:tailEnd type="arrow" w="med" len="med"/>
              </a:ln>
            </p:spPr>
            <p:style>
              <a:lnRef idx="1">
                <a:schemeClr val="accent1"/>
              </a:lnRef>
              <a:fillRef idx="0">
                <a:schemeClr val="accent1"/>
              </a:fillRef>
              <a:effectRef idx="0">
                <a:schemeClr val="accent1"/>
              </a:effectRef>
              <a:fontRef idx="minor">
                <a:schemeClr val="tx1"/>
              </a:fontRef>
            </p:style>
          </p:cxnSp>
        </p:grpSp>
      </p:grpSp>
      <p:pic>
        <p:nvPicPr>
          <p:cNvPr id="265" name="图片 264">
            <a:extLst>
              <a:ext uri="{FF2B5EF4-FFF2-40B4-BE49-F238E27FC236}">
                <a16:creationId xmlns:a16="http://schemas.microsoft.com/office/drawing/2014/main" id="{593D2D06-92DD-4492-A3A8-A433F618D539}"/>
              </a:ext>
            </a:extLst>
          </p:cNvPr>
          <p:cNvPicPr>
            <a:picLocks noChangeAspect="1"/>
          </p:cNvPicPr>
          <p:nvPr/>
        </p:nvPicPr>
        <p:blipFill rotWithShape="1">
          <a:blip r:embed="rId36"/>
          <a:srcRect r="59825"/>
          <a:stretch/>
        </p:blipFill>
        <p:spPr>
          <a:xfrm>
            <a:off x="7129067" y="8920684"/>
            <a:ext cx="2576659" cy="2095385"/>
          </a:xfrm>
          <a:prstGeom prst="rect">
            <a:avLst/>
          </a:prstGeom>
        </p:spPr>
      </p:pic>
      <p:pic>
        <p:nvPicPr>
          <p:cNvPr id="266" name="图片 265">
            <a:extLst>
              <a:ext uri="{FF2B5EF4-FFF2-40B4-BE49-F238E27FC236}">
                <a16:creationId xmlns:a16="http://schemas.microsoft.com/office/drawing/2014/main" id="{E6837888-916D-47F4-9243-A356A2C52EAB}"/>
              </a:ext>
            </a:extLst>
          </p:cNvPr>
          <p:cNvPicPr>
            <a:picLocks noChangeAspect="1"/>
          </p:cNvPicPr>
          <p:nvPr/>
        </p:nvPicPr>
        <p:blipFill rotWithShape="1">
          <a:blip r:embed="rId36"/>
          <a:srcRect l="40176"/>
          <a:stretch/>
        </p:blipFill>
        <p:spPr>
          <a:xfrm>
            <a:off x="9615219" y="8847792"/>
            <a:ext cx="3640960" cy="2414962"/>
          </a:xfrm>
          <a:prstGeom prst="rect">
            <a:avLst/>
          </a:prstGeom>
        </p:spPr>
      </p:pic>
      <p:sp>
        <p:nvSpPr>
          <p:cNvPr id="270" name="矩形 269">
            <a:extLst>
              <a:ext uri="{FF2B5EF4-FFF2-40B4-BE49-F238E27FC236}">
                <a16:creationId xmlns:a16="http://schemas.microsoft.com/office/drawing/2014/main" id="{8AE5C990-0BE8-4601-B6E6-E76D4D087D6B}"/>
              </a:ext>
            </a:extLst>
          </p:cNvPr>
          <p:cNvSpPr/>
          <p:nvPr>
            <p:custDataLst>
              <p:tags r:id="rId9"/>
            </p:custDataLst>
          </p:nvPr>
        </p:nvSpPr>
        <p:spPr>
          <a:xfrm>
            <a:off x="7246503" y="8265998"/>
            <a:ext cx="5292272" cy="543739"/>
          </a:xfrm>
          <a:prstGeom prst="rect">
            <a:avLst/>
          </a:prstGeom>
          <a:solidFill>
            <a:schemeClr val="bg2"/>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25000" noProof="0" dirty="0">
                <a:ln>
                  <a:noFill/>
                </a:ln>
                <a:solidFill>
                  <a:prstClr val="black"/>
                </a:solidFill>
                <a:effectLst/>
                <a:uLnTx/>
                <a:uFillTx/>
                <a:latin typeface="Times New Roman" panose="02020603050405020304" pitchFamily="18" charset="0"/>
                <a:ea typeface="微软雅黑"/>
                <a:cs typeface="Times New Roman" panose="02020603050405020304" charset="0"/>
              </a:rPr>
              <a:t>AFM metals  </a:t>
            </a:r>
            <a:r>
              <a:rPr kumimoji="0" lang="en-US" altLang="zh-CN" sz="4400" b="0" i="0" u="none" strike="noStrike" kern="1200" cap="none" spc="0" normalizeH="0" baseline="-25000" noProof="0" dirty="0">
                <a:ln>
                  <a:noFill/>
                </a:ln>
                <a:solidFill>
                  <a:srgbClr val="0070C0"/>
                </a:solidFill>
                <a:effectLst/>
                <a:uLnTx/>
                <a:uFillTx/>
                <a:latin typeface="Times New Roman" panose="02020603050405020304" pitchFamily="18" charset="0"/>
                <a:ea typeface="微软雅黑"/>
                <a:cs typeface="Times New Roman" panose="02020603050405020304" charset="0"/>
              </a:rPr>
              <a:t>CuMnAs  </a:t>
            </a:r>
            <a:r>
              <a:rPr kumimoji="0" lang="en-US" altLang="zh-CN" sz="4400" b="1" i="0" u="none" strike="noStrike" kern="1200" cap="none" spc="0" normalizeH="0" baseline="-25000" noProof="0" dirty="0">
                <a:ln>
                  <a:noFill/>
                </a:ln>
                <a:solidFill>
                  <a:srgbClr val="EC5F74">
                    <a:lumMod val="75000"/>
                  </a:srgbClr>
                </a:solidFill>
                <a:effectLst/>
                <a:uLnTx/>
                <a:uFillTx/>
                <a:latin typeface="Times New Roman" panose="02020603050405020304" pitchFamily="18" charset="0"/>
                <a:ea typeface="微软雅黑"/>
                <a:cs typeface="Times New Roman" panose="02020603050405020304" charset="0"/>
              </a:rPr>
              <a:t>PHE</a:t>
            </a:r>
            <a:endParaRPr kumimoji="0" lang="en-US" altLang="zh-CN" sz="4400" b="0" i="0" u="none" strike="noStrike" kern="1200" cap="none" spc="0" normalizeH="0" baseline="-25000" noProof="0" dirty="0">
              <a:ln>
                <a:noFill/>
              </a:ln>
              <a:solidFill>
                <a:srgbClr val="0070C0"/>
              </a:solidFill>
              <a:effectLst/>
              <a:uLnTx/>
              <a:uFillTx/>
              <a:latin typeface="Times New Roman" panose="02020603050405020304" pitchFamily="18" charset="0"/>
              <a:ea typeface="微软雅黑"/>
              <a:cs typeface="Times New Roman" panose="02020603050405020304" charset="0"/>
            </a:endParaRPr>
          </a:p>
        </p:txBody>
      </p:sp>
      <p:sp>
        <p:nvSpPr>
          <p:cNvPr id="272" name="文本框 271">
            <a:extLst>
              <a:ext uri="{FF2B5EF4-FFF2-40B4-BE49-F238E27FC236}">
                <a16:creationId xmlns:a16="http://schemas.microsoft.com/office/drawing/2014/main" id="{5DDD2F37-3E5E-4887-B61F-CB253B4D9C97}"/>
              </a:ext>
            </a:extLst>
          </p:cNvPr>
          <p:cNvSpPr txBox="1"/>
          <p:nvPr/>
        </p:nvSpPr>
        <p:spPr>
          <a:xfrm>
            <a:off x="8317637" y="11025801"/>
            <a:ext cx="3100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P. Wadley </a:t>
            </a:r>
            <a:r>
              <a:rPr kumimoji="0" lang="en-US" altLang="zh-CN" sz="1400" b="0" i="1"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et</a:t>
            </a:r>
            <a:r>
              <a:rPr kumimoji="0" lang="en-US" altLang="zh-CN" sz="1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al., Science </a:t>
            </a:r>
            <a:r>
              <a:rPr kumimoji="0" lang="en-US" altLang="zh-CN" sz="14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351</a:t>
            </a:r>
            <a:r>
              <a:rPr kumimoji="0" lang="en-US" altLang="zh-CN" sz="1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587 (2016</a:t>
            </a:r>
            <a:r>
              <a:rPr kumimoji="0" lang="en-US" altLang="zh-CN" sz="135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p:txBody>
      </p:sp>
      <p:sp>
        <p:nvSpPr>
          <p:cNvPr id="301" name="矩形 300">
            <a:extLst>
              <a:ext uri="{FF2B5EF4-FFF2-40B4-BE49-F238E27FC236}">
                <a16:creationId xmlns:a16="http://schemas.microsoft.com/office/drawing/2014/main" id="{C2D47B5B-E22D-4480-8999-2C475DB15E38}"/>
              </a:ext>
            </a:extLst>
          </p:cNvPr>
          <p:cNvSpPr/>
          <p:nvPr>
            <p:custDataLst>
              <p:tags r:id="rId10"/>
            </p:custDataLst>
          </p:nvPr>
        </p:nvSpPr>
        <p:spPr>
          <a:xfrm>
            <a:off x="7183347" y="11183707"/>
            <a:ext cx="5498340"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25000" noProof="0" dirty="0">
                <a:ln>
                  <a:noFill/>
                </a:ln>
                <a:solidFill>
                  <a:prstClr val="black"/>
                </a:solidFill>
                <a:effectLst/>
                <a:uLnTx/>
                <a:uFillTx/>
                <a:latin typeface="Times New Roman" panose="02020603050405020304" pitchFamily="18" charset="0"/>
                <a:ea typeface="微软雅黑"/>
                <a:cs typeface="Times New Roman" panose="02020603050405020304" charset="0"/>
              </a:rPr>
              <a:t>AFM insulators  </a:t>
            </a:r>
            <a:r>
              <a:rPr kumimoji="0" lang="en-US" altLang="zh-CN" sz="4400" b="1" i="0" u="none" strike="noStrike" kern="1200" cap="none" spc="0" normalizeH="0" noProof="0" dirty="0">
                <a:ln>
                  <a:noFill/>
                </a:ln>
                <a:solidFill>
                  <a:prstClr val="black"/>
                </a:solidFill>
                <a:effectLst/>
                <a:uLnTx/>
                <a:uFillTx/>
                <a:latin typeface="Times New Roman" panose="02020603050405020304" pitchFamily="18" charset="0"/>
                <a:ea typeface="微软雅黑"/>
                <a:cs typeface="Times New Roman" panose="02020603050405020304" charset="0"/>
              </a:rPr>
              <a:t>       </a:t>
            </a:r>
            <a:r>
              <a:rPr kumimoji="0" lang="en-US" altLang="zh-CN" sz="4400" b="0" i="0" u="none" strike="noStrike" kern="1200" cap="none" spc="0" normalizeH="0" baseline="-25000" noProof="0" dirty="0">
                <a:ln>
                  <a:noFill/>
                </a:ln>
                <a:solidFill>
                  <a:srgbClr val="0070C0"/>
                </a:solidFill>
                <a:effectLst/>
                <a:uLnTx/>
                <a:uFillTx/>
                <a:latin typeface="Times New Roman" panose="02020603050405020304" pitchFamily="18" charset="0"/>
                <a:ea typeface="微软雅黑"/>
                <a:cs typeface="Times New Roman" panose="02020603050405020304" charset="0"/>
              </a:rPr>
              <a:t>/Pt  </a:t>
            </a:r>
            <a:r>
              <a:rPr kumimoji="0" lang="en-US" altLang="zh-CN" sz="4400" b="1" i="0" u="none" strike="noStrike" kern="1200" cap="none" spc="0" normalizeH="0" baseline="-25000" noProof="0" dirty="0">
                <a:ln>
                  <a:noFill/>
                </a:ln>
                <a:solidFill>
                  <a:srgbClr val="EC5F74">
                    <a:lumMod val="75000"/>
                  </a:srgbClr>
                </a:solidFill>
                <a:effectLst/>
                <a:uLnTx/>
                <a:uFillTx/>
                <a:latin typeface="Times New Roman" panose="02020603050405020304" pitchFamily="18" charset="0"/>
                <a:ea typeface="微软雅黑"/>
                <a:cs typeface="Times New Roman" panose="02020603050405020304" charset="0"/>
              </a:rPr>
              <a:t>SMR</a:t>
            </a:r>
          </a:p>
        </p:txBody>
      </p:sp>
      <p:sp>
        <p:nvSpPr>
          <p:cNvPr id="20" name="矩形 19">
            <a:extLst>
              <a:ext uri="{FF2B5EF4-FFF2-40B4-BE49-F238E27FC236}">
                <a16:creationId xmlns:a16="http://schemas.microsoft.com/office/drawing/2014/main" id="{B6A3A1F3-0590-4BAF-84BC-3BFC68C755D2}"/>
              </a:ext>
            </a:extLst>
          </p:cNvPr>
          <p:cNvSpPr/>
          <p:nvPr/>
        </p:nvSpPr>
        <p:spPr>
          <a:xfrm>
            <a:off x="1217918" y="1057298"/>
            <a:ext cx="29636831" cy="132343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6600">
                  <a:solidFill>
                    <a:prstClr val="white"/>
                  </a:solidFill>
                  <a:prstDash val="solid"/>
                </a:ln>
                <a:solidFill>
                  <a:srgbClr val="FFC26E"/>
                </a:solidFill>
                <a:effectLst>
                  <a:outerShdw dist="38100" dir="2700000" algn="tl" rotWithShape="0">
                    <a:srgbClr val="58B6E5"/>
                  </a:outerShdw>
                </a:effectLst>
                <a:uLnTx/>
                <a:uFillTx/>
                <a:latin typeface="Times New Roman" panose="02020603050405020304" charset="0"/>
                <a:ea typeface="楷体" panose="02010609060101010101" charset="-122"/>
                <a:cs typeface="Times New Roman" panose="02020603050405020304" charset="0"/>
                <a:sym typeface="+mn-ea"/>
              </a:rPr>
              <a:t>Imaging and Manipulating Antiferromagnetic Domains in </a:t>
            </a:r>
            <a:r>
              <a:rPr kumimoji="0" lang="en-US" altLang="zh-CN" sz="8000" b="1" i="0" u="none" strike="noStrike" kern="1200" cap="none" spc="0" normalizeH="0" baseline="0" noProof="0" dirty="0">
                <a:ln w="6600">
                  <a:solidFill>
                    <a:prstClr val="white"/>
                  </a:solidFill>
                  <a:prstDash val="solid"/>
                </a:ln>
                <a:solidFill>
                  <a:srgbClr val="FFC26E"/>
                </a:solidFill>
                <a:effectLst>
                  <a:outerShdw dist="38100" dir="2700000" algn="tl" rotWithShape="0">
                    <a:srgbClr val="58B6E5"/>
                  </a:outerShdw>
                </a:effectLst>
                <a:uLnTx/>
                <a:uFillTx/>
                <a:latin typeface="Times New Roman" panose="02020603050405020304" charset="0"/>
                <a:ea typeface="楷体" panose="02010609060101010101" charset="-122"/>
                <a:cs typeface="Times New Roman" panose="02020603050405020304" charset="0"/>
                <a:sym typeface="+mn-ea"/>
              </a:rPr>
              <a:t>α-</a:t>
            </a:r>
            <a:r>
              <a:rPr kumimoji="0" lang="en-US" altLang="zh-CN" sz="8000" b="1" i="0" u="none" strike="noStrike" kern="1200" cap="none" spc="0" normalizeH="0" baseline="0" noProof="0" dirty="0">
                <a:ln w="6600">
                  <a:solidFill>
                    <a:prstClr val="white"/>
                  </a:solidFill>
                  <a:prstDash val="solid"/>
                </a:ln>
                <a:solidFill>
                  <a:srgbClr val="FFC26E"/>
                </a:solidFill>
                <a:effectLst>
                  <a:outerShdw dist="38100" dir="2700000" algn="tl" rotWithShape="0">
                    <a:srgbClr val="58B6E5"/>
                  </a:outerShdw>
                </a:effectLst>
                <a:uLnTx/>
                <a:uFillTx/>
                <a:latin typeface="Times New Roman" panose="02020603050405020304" charset="0"/>
                <a:ea typeface="楷体" panose="02010609060101010101" charset="-122"/>
                <a:cs typeface="Times New Roman" panose="02020603050405020304" charset="0"/>
              </a:rPr>
              <a:t>Fe2O3</a:t>
            </a:r>
            <a:endParaRPr kumimoji="0" lang="zh-CN" altLang="en-US" sz="8000" b="1" i="0" u="none" strike="noStrike" kern="1200" cap="none" spc="0" normalizeH="0" baseline="0" noProof="0" dirty="0">
              <a:ln w="6600">
                <a:solidFill>
                  <a:prstClr val="white"/>
                </a:solidFill>
                <a:prstDash val="solid"/>
              </a:ln>
              <a:solidFill>
                <a:srgbClr val="FFC26E"/>
              </a:solidFill>
              <a:effectLst>
                <a:outerShdw dist="38100" dir="2700000" algn="tl" rotWithShape="0">
                  <a:srgbClr val="58B6E5"/>
                </a:outerShdw>
              </a:effectLst>
              <a:uLnTx/>
              <a:uFillTx/>
              <a:latin typeface="Arial"/>
              <a:ea typeface="微软雅黑"/>
              <a:cs typeface="+mn-cs"/>
            </a:endParaRPr>
          </a:p>
        </p:txBody>
      </p:sp>
      <p:sp>
        <p:nvSpPr>
          <p:cNvPr id="319" name="圆角矩形 309">
            <a:extLst>
              <a:ext uri="{FF2B5EF4-FFF2-40B4-BE49-F238E27FC236}">
                <a16:creationId xmlns:a16="http://schemas.microsoft.com/office/drawing/2014/main" id="{8927C255-04C7-46CC-9084-C25F3931AEEE}"/>
              </a:ext>
            </a:extLst>
          </p:cNvPr>
          <p:cNvSpPr/>
          <p:nvPr>
            <p:custDataLst>
              <p:tags r:id="rId11"/>
            </p:custDataLst>
          </p:nvPr>
        </p:nvSpPr>
        <p:spPr>
          <a:xfrm>
            <a:off x="834791" y="15966101"/>
            <a:ext cx="15180727" cy="11099283"/>
          </a:xfrm>
          <a:prstGeom prst="roundRect">
            <a:avLst>
              <a:gd name="adj" fmla="val 2074"/>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50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320" name="圆角矩形 308">
            <a:extLst>
              <a:ext uri="{FF2B5EF4-FFF2-40B4-BE49-F238E27FC236}">
                <a16:creationId xmlns:a16="http://schemas.microsoft.com/office/drawing/2014/main" id="{6847FD85-E09F-4567-A91C-ACED32C9FF8F}"/>
              </a:ext>
            </a:extLst>
          </p:cNvPr>
          <p:cNvSpPr/>
          <p:nvPr>
            <p:custDataLst>
              <p:tags r:id="rId12"/>
            </p:custDataLst>
          </p:nvPr>
        </p:nvSpPr>
        <p:spPr>
          <a:xfrm>
            <a:off x="834791" y="14766239"/>
            <a:ext cx="15180727" cy="1038638"/>
          </a:xfrm>
          <a:prstGeom prst="roundRect">
            <a:avLst>
              <a:gd name="adj" fmla="val 11994"/>
            </a:avLst>
          </a:prstGeom>
          <a:gradFill>
            <a:gsLst>
              <a:gs pos="100000">
                <a:schemeClr val="accent4">
                  <a:lumMod val="20000"/>
                  <a:lumOff val="80000"/>
                </a:schemeClr>
              </a:gs>
              <a:gs pos="10000">
                <a:srgbClr val="FFC26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微软雅黑"/>
                <a:cs typeface="Times New Roman" panose="02020603050405020304" pitchFamily="18" charset="0"/>
                <a:sym typeface="+mn-ea"/>
              </a:rPr>
              <a:t>Sample preparation and measurement </a:t>
            </a:r>
            <a:endParaRPr kumimoji="0" lang="zh-CN" altLang="en-US" sz="5400" b="0" i="0" u="none" strike="noStrike" kern="1200" cap="none" spc="0" normalizeH="0" baseline="0" noProof="0" dirty="0">
              <a:ln>
                <a:noFill/>
              </a:ln>
              <a:solidFill>
                <a:prstClr val="white"/>
              </a:solidFill>
              <a:effectLst/>
              <a:uLnTx/>
              <a:uFillTx/>
              <a:latin typeface="Arial"/>
              <a:ea typeface="微软雅黑"/>
              <a:cs typeface="+mn-cs"/>
            </a:endParaRPr>
          </a:p>
        </p:txBody>
      </p:sp>
      <p:sp>
        <p:nvSpPr>
          <p:cNvPr id="321" name="矩形 320">
            <a:extLst>
              <a:ext uri="{FF2B5EF4-FFF2-40B4-BE49-F238E27FC236}">
                <a16:creationId xmlns:a16="http://schemas.microsoft.com/office/drawing/2014/main" id="{D83EF8CC-B522-414A-8BF3-7EA97B8A6B23}"/>
              </a:ext>
            </a:extLst>
          </p:cNvPr>
          <p:cNvSpPr/>
          <p:nvPr>
            <p:custDataLst>
              <p:tags r:id="rId13"/>
            </p:custDataLst>
          </p:nvPr>
        </p:nvSpPr>
        <p:spPr>
          <a:xfrm>
            <a:off x="1050846" y="16159671"/>
            <a:ext cx="6213593" cy="769441"/>
          </a:xfrm>
          <a:prstGeom prst="rect">
            <a:avLst/>
          </a:prstGeom>
          <a:solidFill>
            <a:schemeClr val="bg2"/>
          </a:solid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charset="0"/>
              <a:buChar char="Ø"/>
              <a:tabLst/>
              <a:defRPr/>
            </a:pPr>
            <a:r>
              <a:rPr kumimoji="0" lang="en-US" altLang="zh-CN" sz="44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charset="0"/>
              </a:rPr>
              <a:t> Sample structure </a:t>
            </a:r>
            <a:endParaRPr kumimoji="0" lang="en-US" altLang="zh-CN" sz="4400" b="1" i="0" u="none" strike="noStrike" kern="1200" cap="none" spc="0" normalizeH="0" baseline="-25000" noProof="0" dirty="0">
              <a:ln>
                <a:noFill/>
              </a:ln>
              <a:solidFill>
                <a:prstClr val="black"/>
              </a:solidFill>
              <a:effectLst/>
              <a:uLnTx/>
              <a:uFillTx/>
              <a:latin typeface="Times New Roman" panose="02020603050405020304" pitchFamily="18" charset="0"/>
              <a:ea typeface="微软雅黑"/>
              <a:cs typeface="Times New Roman" panose="02020603050405020304" charset="0"/>
            </a:endParaRPr>
          </a:p>
        </p:txBody>
      </p:sp>
      <p:sp>
        <p:nvSpPr>
          <p:cNvPr id="322" name="矩形 321">
            <a:extLst>
              <a:ext uri="{FF2B5EF4-FFF2-40B4-BE49-F238E27FC236}">
                <a16:creationId xmlns:a16="http://schemas.microsoft.com/office/drawing/2014/main" id="{7FA29CCC-C76C-4808-88E1-E08EE7463364}"/>
              </a:ext>
            </a:extLst>
          </p:cNvPr>
          <p:cNvSpPr/>
          <p:nvPr>
            <p:custDataLst>
              <p:tags r:id="rId14"/>
            </p:custDataLst>
          </p:nvPr>
        </p:nvSpPr>
        <p:spPr>
          <a:xfrm>
            <a:off x="6314656" y="16207942"/>
            <a:ext cx="8519957" cy="769441"/>
          </a:xfrm>
          <a:prstGeom prst="rect">
            <a:avLst/>
          </a:prstGeom>
          <a:solidFill>
            <a:schemeClr val="bg2"/>
          </a:solid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charset="0"/>
              <a:buChar char="Ø"/>
              <a:tabLst/>
              <a:defRPr/>
            </a:pPr>
            <a:r>
              <a:rPr kumimoji="0" lang="en-US" altLang="zh-CN" sz="44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charset="0"/>
              </a:rPr>
              <a:t> Structure characterization</a:t>
            </a:r>
            <a:endParaRPr kumimoji="0" lang="en-US" altLang="zh-CN" sz="4400" b="1" i="0" u="none" strike="noStrike" kern="1200" cap="none" spc="0" normalizeH="0" baseline="-25000" noProof="0" dirty="0">
              <a:ln>
                <a:noFill/>
              </a:ln>
              <a:solidFill>
                <a:prstClr val="black"/>
              </a:solidFill>
              <a:effectLst/>
              <a:uLnTx/>
              <a:uFillTx/>
              <a:latin typeface="Times New Roman" panose="02020603050405020304" pitchFamily="18" charset="0"/>
              <a:ea typeface="微软雅黑"/>
              <a:cs typeface="Times New Roman" panose="02020603050405020304" charset="0"/>
            </a:endParaRPr>
          </a:p>
        </p:txBody>
      </p:sp>
      <p:pic>
        <p:nvPicPr>
          <p:cNvPr id="323" name="图片 322">
            <a:extLst>
              <a:ext uri="{FF2B5EF4-FFF2-40B4-BE49-F238E27FC236}">
                <a16:creationId xmlns:a16="http://schemas.microsoft.com/office/drawing/2014/main" id="{35CDB4F0-C7CA-4911-9544-7E24918AA9A7}"/>
              </a:ext>
            </a:extLst>
          </p:cNvPr>
          <p:cNvPicPr>
            <a:picLocks noChangeAspect="1"/>
          </p:cNvPicPr>
          <p:nvPr/>
        </p:nvPicPr>
        <p:blipFill>
          <a:blip r:embed="rId37"/>
          <a:stretch>
            <a:fillRect/>
          </a:stretch>
        </p:blipFill>
        <p:spPr>
          <a:xfrm>
            <a:off x="6556308" y="17255292"/>
            <a:ext cx="4236085" cy="3382126"/>
          </a:xfrm>
          <a:prstGeom prst="rect">
            <a:avLst/>
          </a:prstGeom>
        </p:spPr>
      </p:pic>
      <p:sp>
        <p:nvSpPr>
          <p:cNvPr id="325" name="矩形 324">
            <a:extLst>
              <a:ext uri="{FF2B5EF4-FFF2-40B4-BE49-F238E27FC236}">
                <a16:creationId xmlns:a16="http://schemas.microsoft.com/office/drawing/2014/main" id="{C7B54C8D-7B8D-41CD-B777-C3997036A74D}"/>
              </a:ext>
            </a:extLst>
          </p:cNvPr>
          <p:cNvSpPr/>
          <p:nvPr>
            <p:custDataLst>
              <p:tags r:id="rId15"/>
            </p:custDataLst>
          </p:nvPr>
        </p:nvSpPr>
        <p:spPr>
          <a:xfrm>
            <a:off x="1050846" y="21565550"/>
            <a:ext cx="4878633" cy="769441"/>
          </a:xfrm>
          <a:prstGeom prst="rect">
            <a:avLst/>
          </a:prstGeom>
          <a:solidFill>
            <a:schemeClr val="bg2"/>
          </a:solid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charset="0"/>
              <a:buChar char="Ø"/>
              <a:tabLst/>
              <a:defRPr/>
            </a:pPr>
            <a:r>
              <a:rPr kumimoji="0" lang="en-US" altLang="zh-CN" sz="44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charset="0"/>
              </a:rPr>
              <a:t> Measurement</a:t>
            </a:r>
            <a:endParaRPr kumimoji="0" lang="en-US" altLang="zh-CN" sz="4400" b="1" i="0" u="none" strike="noStrike" kern="1200" cap="none" spc="0" normalizeH="0" baseline="-25000" noProof="0" dirty="0">
              <a:ln>
                <a:noFill/>
              </a:ln>
              <a:solidFill>
                <a:prstClr val="black"/>
              </a:solidFill>
              <a:effectLst/>
              <a:uLnTx/>
              <a:uFillTx/>
              <a:latin typeface="Times New Roman" panose="02020603050405020304" pitchFamily="18" charset="0"/>
              <a:ea typeface="微软雅黑"/>
              <a:cs typeface="Times New Roman" panose="02020603050405020304" charset="0"/>
            </a:endParaRPr>
          </a:p>
        </p:txBody>
      </p:sp>
      <p:sp>
        <p:nvSpPr>
          <p:cNvPr id="327" name="矩形 326">
            <a:extLst>
              <a:ext uri="{FF2B5EF4-FFF2-40B4-BE49-F238E27FC236}">
                <a16:creationId xmlns:a16="http://schemas.microsoft.com/office/drawing/2014/main" id="{BB0719E7-67E7-4EC1-9715-31631D6B28A1}"/>
              </a:ext>
            </a:extLst>
          </p:cNvPr>
          <p:cNvSpPr/>
          <p:nvPr>
            <p:custDataLst>
              <p:tags r:id="rId16"/>
            </p:custDataLst>
          </p:nvPr>
        </p:nvSpPr>
        <p:spPr>
          <a:xfrm>
            <a:off x="-143647" y="20667318"/>
            <a:ext cx="5120950" cy="543739"/>
          </a:xfrm>
          <a:prstGeom prst="rect">
            <a:avLst/>
          </a:prstGeom>
          <a:noFill/>
        </p:spPr>
        <p:txBody>
          <a:bodyPr wrap="square">
            <a:spAutoFit/>
          </a:bodyPr>
          <a:lstStyle/>
          <a:p>
            <a:pPr marL="1828800" marR="0" lvl="4"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25000" noProof="0" dirty="0">
                <a:ln>
                  <a:noFill/>
                </a:ln>
                <a:solidFill>
                  <a:srgbClr val="0070C0"/>
                </a:solidFill>
                <a:effectLst/>
                <a:uLnTx/>
                <a:uFillTx/>
                <a:latin typeface="Times New Roman" panose="02020603050405020304" pitchFamily="18" charset="0"/>
                <a:ea typeface="微软雅黑"/>
                <a:cs typeface="Times New Roman" panose="02020603050405020304" charset="0"/>
              </a:rPr>
              <a:t>AFM/HM bilayer</a:t>
            </a:r>
          </a:p>
        </p:txBody>
      </p:sp>
      <p:sp>
        <p:nvSpPr>
          <p:cNvPr id="328" name="矩形 327">
            <a:extLst>
              <a:ext uri="{FF2B5EF4-FFF2-40B4-BE49-F238E27FC236}">
                <a16:creationId xmlns:a16="http://schemas.microsoft.com/office/drawing/2014/main" id="{F5E05699-4623-461A-AA76-8008EAEFFAB5}"/>
              </a:ext>
            </a:extLst>
          </p:cNvPr>
          <p:cNvSpPr/>
          <p:nvPr>
            <p:custDataLst>
              <p:tags r:id="rId17"/>
            </p:custDataLst>
          </p:nvPr>
        </p:nvSpPr>
        <p:spPr>
          <a:xfrm>
            <a:off x="6562707" y="20758687"/>
            <a:ext cx="7841398" cy="543739"/>
          </a:xfrm>
          <a:prstGeom prst="rect">
            <a:avLst/>
          </a:prstGeom>
          <a:noFill/>
        </p:spPr>
        <p:txBody>
          <a:bodyPr wrap="square">
            <a:spAutoFit/>
          </a:bodyPr>
          <a:lstStyle/>
          <a:p>
            <a:pPr marL="1828800" marR="0" lvl="4"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25000" noProof="0" dirty="0">
                <a:ln>
                  <a:noFill/>
                </a:ln>
                <a:solidFill>
                  <a:srgbClr val="0070C0"/>
                </a:solidFill>
                <a:effectLst/>
                <a:uLnTx/>
                <a:uFillTx/>
                <a:latin typeface="Times New Roman" panose="02020603050405020304" pitchFamily="18" charset="0"/>
                <a:ea typeface="微软雅黑"/>
                <a:cs typeface="Times New Roman" panose="02020603050405020304" charset="0"/>
              </a:rPr>
              <a:t>High quality single crystal film</a:t>
            </a:r>
          </a:p>
        </p:txBody>
      </p:sp>
      <p:sp>
        <p:nvSpPr>
          <p:cNvPr id="329" name="矩形 328">
            <a:extLst>
              <a:ext uri="{FF2B5EF4-FFF2-40B4-BE49-F238E27FC236}">
                <a16:creationId xmlns:a16="http://schemas.microsoft.com/office/drawing/2014/main" id="{2D4E3F21-D642-4EE5-892E-AB29C5345D91}"/>
              </a:ext>
            </a:extLst>
          </p:cNvPr>
          <p:cNvSpPr/>
          <p:nvPr>
            <p:custDataLst>
              <p:tags r:id="rId18"/>
            </p:custDataLst>
          </p:nvPr>
        </p:nvSpPr>
        <p:spPr>
          <a:xfrm>
            <a:off x="-727675" y="22990563"/>
            <a:ext cx="6024731" cy="995144"/>
          </a:xfrm>
          <a:prstGeom prst="rect">
            <a:avLst/>
          </a:prstGeom>
          <a:noFill/>
        </p:spPr>
        <p:txBody>
          <a:bodyPr wrap="square">
            <a:spAutoFit/>
          </a:bodyPr>
          <a:lstStyle/>
          <a:p>
            <a:pPr marL="1828800" marR="0" lvl="4"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25000" noProof="0" dirty="0">
                <a:ln>
                  <a:noFill/>
                </a:ln>
                <a:solidFill>
                  <a:srgbClr val="0070C0"/>
                </a:solidFill>
                <a:effectLst/>
                <a:uLnTx/>
                <a:uFillTx/>
                <a:latin typeface="Times New Roman" panose="02020603050405020304" pitchFamily="18" charset="0"/>
                <a:ea typeface="微软雅黑"/>
                <a:cs typeface="Times New Roman" panose="02020603050405020304" charset="0"/>
              </a:rPr>
              <a:t>Imaging AFM domain   by MOB and XMLD</a:t>
            </a:r>
          </a:p>
        </p:txBody>
      </p:sp>
      <p:pic>
        <p:nvPicPr>
          <p:cNvPr id="330" name="图片 329">
            <a:extLst>
              <a:ext uri="{FF2B5EF4-FFF2-40B4-BE49-F238E27FC236}">
                <a16:creationId xmlns:a16="http://schemas.microsoft.com/office/drawing/2014/main" id="{99EF0CC9-2E18-4F43-9CB6-93B663BF67C4}"/>
              </a:ext>
            </a:extLst>
          </p:cNvPr>
          <p:cNvPicPr>
            <a:picLocks noChangeAspect="1"/>
          </p:cNvPicPr>
          <p:nvPr/>
        </p:nvPicPr>
        <p:blipFill>
          <a:blip r:embed="rId38"/>
          <a:stretch>
            <a:fillRect/>
          </a:stretch>
        </p:blipFill>
        <p:spPr>
          <a:xfrm>
            <a:off x="1257144" y="17319640"/>
            <a:ext cx="4379985" cy="3382126"/>
          </a:xfrm>
          <a:prstGeom prst="rect">
            <a:avLst/>
          </a:prstGeom>
        </p:spPr>
      </p:pic>
      <p:pic>
        <p:nvPicPr>
          <p:cNvPr id="21" name="图片 20">
            <a:extLst>
              <a:ext uri="{FF2B5EF4-FFF2-40B4-BE49-F238E27FC236}">
                <a16:creationId xmlns:a16="http://schemas.microsoft.com/office/drawing/2014/main" id="{C9A25D6F-E574-47A6-BE0A-A3451686EE61}"/>
              </a:ext>
            </a:extLst>
          </p:cNvPr>
          <p:cNvPicPr>
            <a:picLocks noChangeAspect="1"/>
          </p:cNvPicPr>
          <p:nvPr/>
        </p:nvPicPr>
        <p:blipFill>
          <a:blip r:embed="rId39"/>
          <a:stretch>
            <a:fillRect/>
          </a:stretch>
        </p:blipFill>
        <p:spPr>
          <a:xfrm>
            <a:off x="10941978" y="17338450"/>
            <a:ext cx="4997658" cy="3651221"/>
          </a:xfrm>
          <a:prstGeom prst="rect">
            <a:avLst/>
          </a:prstGeom>
        </p:spPr>
      </p:pic>
      <p:pic>
        <p:nvPicPr>
          <p:cNvPr id="22" name="图片 21">
            <a:extLst>
              <a:ext uri="{FF2B5EF4-FFF2-40B4-BE49-F238E27FC236}">
                <a16:creationId xmlns:a16="http://schemas.microsoft.com/office/drawing/2014/main" id="{F0F685A4-31ED-43F0-957D-8001FA30ABEB}"/>
              </a:ext>
            </a:extLst>
          </p:cNvPr>
          <p:cNvPicPr>
            <a:picLocks noChangeAspect="1"/>
          </p:cNvPicPr>
          <p:nvPr/>
        </p:nvPicPr>
        <p:blipFill>
          <a:blip r:embed="rId40"/>
          <a:stretch>
            <a:fillRect/>
          </a:stretch>
        </p:blipFill>
        <p:spPr>
          <a:xfrm>
            <a:off x="6312951" y="17347014"/>
            <a:ext cx="4470702" cy="3281361"/>
          </a:xfrm>
          <a:prstGeom prst="rect">
            <a:avLst/>
          </a:prstGeom>
        </p:spPr>
      </p:pic>
      <p:pic>
        <p:nvPicPr>
          <p:cNvPr id="25" name="图片 24">
            <a:extLst>
              <a:ext uri="{FF2B5EF4-FFF2-40B4-BE49-F238E27FC236}">
                <a16:creationId xmlns:a16="http://schemas.microsoft.com/office/drawing/2014/main" id="{EFB72479-2DFC-46C7-9D6E-568A6B6051A2}"/>
              </a:ext>
            </a:extLst>
          </p:cNvPr>
          <p:cNvPicPr>
            <a:picLocks noChangeAspect="1"/>
          </p:cNvPicPr>
          <p:nvPr/>
        </p:nvPicPr>
        <p:blipFill>
          <a:blip r:embed="rId41"/>
          <a:stretch>
            <a:fillRect/>
          </a:stretch>
        </p:blipFill>
        <p:spPr>
          <a:xfrm>
            <a:off x="5036103" y="22190196"/>
            <a:ext cx="4586323" cy="4491339"/>
          </a:xfrm>
          <a:prstGeom prst="rect">
            <a:avLst/>
          </a:prstGeom>
        </p:spPr>
      </p:pic>
      <p:pic>
        <p:nvPicPr>
          <p:cNvPr id="26" name="图片 25">
            <a:extLst>
              <a:ext uri="{FF2B5EF4-FFF2-40B4-BE49-F238E27FC236}">
                <a16:creationId xmlns:a16="http://schemas.microsoft.com/office/drawing/2014/main" id="{F88621D4-14D9-45CE-8A1D-3EDDBC0CBD3A}"/>
              </a:ext>
            </a:extLst>
          </p:cNvPr>
          <p:cNvPicPr>
            <a:picLocks noChangeAspect="1"/>
          </p:cNvPicPr>
          <p:nvPr/>
        </p:nvPicPr>
        <p:blipFill>
          <a:blip r:embed="rId42"/>
          <a:stretch>
            <a:fillRect/>
          </a:stretch>
        </p:blipFill>
        <p:spPr>
          <a:xfrm>
            <a:off x="10517117" y="22183413"/>
            <a:ext cx="4776288" cy="4491340"/>
          </a:xfrm>
          <a:prstGeom prst="rect">
            <a:avLst/>
          </a:prstGeom>
        </p:spPr>
      </p:pic>
      <p:sp>
        <p:nvSpPr>
          <p:cNvPr id="339" name="圆角矩形 309">
            <a:extLst>
              <a:ext uri="{FF2B5EF4-FFF2-40B4-BE49-F238E27FC236}">
                <a16:creationId xmlns:a16="http://schemas.microsoft.com/office/drawing/2014/main" id="{BB51A84A-AF50-4ACC-927F-43C3673234FB}"/>
              </a:ext>
            </a:extLst>
          </p:cNvPr>
          <p:cNvSpPr/>
          <p:nvPr>
            <p:custDataLst>
              <p:tags r:id="rId19"/>
            </p:custDataLst>
          </p:nvPr>
        </p:nvSpPr>
        <p:spPr>
          <a:xfrm>
            <a:off x="834791" y="28592681"/>
            <a:ext cx="15242666" cy="14020725"/>
          </a:xfrm>
          <a:prstGeom prst="roundRect">
            <a:avLst>
              <a:gd name="adj" fmla="val 2074"/>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500" b="0" i="0" u="none" strike="noStrike" kern="1200" cap="none" spc="0" normalizeH="0" baseline="0" noProof="0">
              <a:ln>
                <a:noFill/>
              </a:ln>
              <a:solidFill>
                <a:prstClr val="black"/>
              </a:solidFill>
              <a:effectLst/>
              <a:uLnTx/>
              <a:uFillTx/>
              <a:latin typeface="Arial"/>
              <a:ea typeface="微软雅黑"/>
              <a:cs typeface="+mn-cs"/>
            </a:endParaRPr>
          </a:p>
        </p:txBody>
      </p:sp>
      <p:sp>
        <p:nvSpPr>
          <p:cNvPr id="340" name="圆角矩形 308">
            <a:extLst>
              <a:ext uri="{FF2B5EF4-FFF2-40B4-BE49-F238E27FC236}">
                <a16:creationId xmlns:a16="http://schemas.microsoft.com/office/drawing/2014/main" id="{23440F05-0DC6-4E8F-B349-3C36776E4DB4}"/>
              </a:ext>
            </a:extLst>
          </p:cNvPr>
          <p:cNvSpPr/>
          <p:nvPr>
            <p:custDataLst>
              <p:tags r:id="rId20"/>
            </p:custDataLst>
          </p:nvPr>
        </p:nvSpPr>
        <p:spPr>
          <a:xfrm>
            <a:off x="815693" y="27415548"/>
            <a:ext cx="15242666" cy="1080135"/>
          </a:xfrm>
          <a:prstGeom prst="roundRect">
            <a:avLst>
              <a:gd name="adj" fmla="val 11994"/>
            </a:avLst>
          </a:prstGeom>
          <a:gradFill>
            <a:gsLst>
              <a:gs pos="100000">
                <a:schemeClr val="accent4">
                  <a:lumMod val="20000"/>
                  <a:lumOff val="80000"/>
                </a:schemeClr>
              </a:gs>
              <a:gs pos="10000">
                <a:srgbClr val="FFC26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US" altLang="zh-CN" sz="5400" b="1"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微软雅黑"/>
                <a:cs typeface="Times New Roman" panose="02020603050405020304" pitchFamily="18" charset="0"/>
                <a:sym typeface="+mn-ea"/>
              </a:rPr>
              <a:t> Imaging of </a:t>
            </a:r>
            <a:r>
              <a:rPr kumimoji="0" lang="en-US" altLang="zh-CN" sz="5400" b="1" i="0" u="none" strike="noStrike" kern="1200" cap="none" spc="0" normalizeH="0" baseline="0" noProof="0" dirty="0">
                <a:ln>
                  <a:noFill/>
                </a:ln>
                <a:solidFill>
                  <a:prstClr val="black"/>
                </a:solidFill>
                <a:effectLst/>
                <a:uLnTx/>
                <a:uFillTx/>
                <a:latin typeface="Times New Roman" panose="02020603050405020304" charset="0"/>
                <a:ea typeface="楷体" panose="02010609060101010101" charset="-122"/>
                <a:cs typeface="Times New Roman" panose="02020603050405020304" charset="0"/>
                <a:sym typeface="+mn-ea"/>
              </a:rPr>
              <a:t>α-</a:t>
            </a:r>
            <a:r>
              <a:rPr lang="en-US" altLang="zh-CN" sz="5400" b="1" dirty="0">
                <a:solidFill>
                  <a:prstClr val="black"/>
                </a:solidFill>
                <a:latin typeface="Times New Roman" panose="02020603050405020304" charset="0"/>
                <a:ea typeface="楷体" panose="02010609060101010101" charset="-122"/>
                <a:cs typeface="Times New Roman" panose="02020603050405020304" charset="0"/>
              </a:rPr>
              <a:t>Fe</a:t>
            </a:r>
            <a:r>
              <a:rPr lang="en-US" altLang="zh-CN" sz="3600" b="1" dirty="0">
                <a:solidFill>
                  <a:prstClr val="black"/>
                </a:solidFill>
                <a:latin typeface="Times New Roman" panose="02020603050405020304" charset="0"/>
                <a:ea typeface="楷体" panose="02010609060101010101" charset="-122"/>
                <a:cs typeface="Times New Roman" panose="02020603050405020304" charset="0"/>
              </a:rPr>
              <a:t>2</a:t>
            </a:r>
            <a:r>
              <a:rPr lang="en-US" altLang="zh-CN" sz="5400" b="1" dirty="0">
                <a:solidFill>
                  <a:prstClr val="black"/>
                </a:solidFill>
                <a:latin typeface="Times New Roman" panose="02020603050405020304" charset="0"/>
                <a:ea typeface="楷体" panose="02010609060101010101" charset="-122"/>
                <a:cs typeface="Times New Roman" panose="02020603050405020304" charset="0"/>
              </a:rPr>
              <a:t>O</a:t>
            </a:r>
            <a:r>
              <a:rPr lang="en-US" altLang="zh-CN" sz="3600" b="1" dirty="0">
                <a:solidFill>
                  <a:prstClr val="black"/>
                </a:solidFill>
                <a:latin typeface="Times New Roman" panose="02020603050405020304" charset="0"/>
                <a:ea typeface="楷体" panose="02010609060101010101" charset="-122"/>
                <a:cs typeface="Times New Roman" panose="02020603050405020304" charset="0"/>
              </a:rPr>
              <a:t>3</a:t>
            </a:r>
            <a:r>
              <a:rPr kumimoji="0" lang="en-US" altLang="zh-CN" sz="3600" b="1" i="0" u="none" strike="noStrike" kern="1200" cap="none" spc="0" normalizeH="0" baseline="0" noProof="0" dirty="0">
                <a:ln>
                  <a:noFill/>
                </a:ln>
                <a:solidFill>
                  <a:prstClr val="white"/>
                </a:solidFill>
                <a:effectLst/>
                <a:uLnTx/>
                <a:uFillTx/>
                <a:latin typeface="Times New Roman" panose="02020603050405020304" charset="0"/>
                <a:ea typeface="楷体" panose="02010609060101010101" charset="-122"/>
                <a:cs typeface="Times New Roman" panose="02020603050405020304" charset="0"/>
              </a:rPr>
              <a:t>  </a:t>
            </a:r>
            <a:r>
              <a:rPr kumimoji="0" lang="en-US" altLang="zh-CN" sz="5400" b="1"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微软雅黑"/>
                <a:cs typeface="Times New Roman" panose="02020603050405020304" pitchFamily="18" charset="0"/>
                <a:sym typeface="+mn-ea"/>
              </a:rPr>
              <a:t>domain  </a:t>
            </a:r>
            <a:endParaRPr kumimoji="0" lang="zh-CN" altLang="en-US" sz="5400" b="0" i="0" u="none" strike="noStrike" kern="1200" cap="none" spc="0" normalizeH="0" baseline="0" noProof="0" dirty="0">
              <a:ln>
                <a:noFill/>
              </a:ln>
              <a:solidFill>
                <a:prstClr val="white"/>
              </a:solidFill>
              <a:effectLst/>
              <a:uLnTx/>
              <a:uFillTx/>
              <a:latin typeface="Arial"/>
              <a:ea typeface="微软雅黑"/>
              <a:cs typeface="+mn-cs"/>
            </a:endParaRPr>
          </a:p>
        </p:txBody>
      </p:sp>
      <p:sp>
        <p:nvSpPr>
          <p:cNvPr id="341" name="矩形 340">
            <a:extLst>
              <a:ext uri="{FF2B5EF4-FFF2-40B4-BE49-F238E27FC236}">
                <a16:creationId xmlns:a16="http://schemas.microsoft.com/office/drawing/2014/main" id="{11BC3B01-54E4-4B3C-8C9B-7E3852638C3A}"/>
              </a:ext>
            </a:extLst>
          </p:cNvPr>
          <p:cNvSpPr/>
          <p:nvPr>
            <p:custDataLst>
              <p:tags r:id="rId21"/>
            </p:custDataLst>
          </p:nvPr>
        </p:nvSpPr>
        <p:spPr>
          <a:xfrm>
            <a:off x="1023972" y="28803839"/>
            <a:ext cx="14276721" cy="769441"/>
          </a:xfrm>
          <a:prstGeom prst="rect">
            <a:avLst/>
          </a:prstGeom>
          <a:solidFill>
            <a:schemeClr val="bg2"/>
          </a:solid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charset="0"/>
              <a:buChar char="Ø"/>
              <a:tabLst/>
              <a:defRPr/>
            </a:pPr>
            <a:r>
              <a:rPr kumimoji="0" lang="en-US" altLang="zh-CN" sz="44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charset="0"/>
              </a:rPr>
              <a:t> Mapping of Neel vector order</a:t>
            </a:r>
            <a:endParaRPr kumimoji="0" lang="en-US" altLang="zh-CN" sz="4400" b="1" i="0" u="none" strike="noStrike" kern="1200" cap="none" spc="0" normalizeH="0" baseline="-25000" noProof="0" dirty="0">
              <a:ln>
                <a:noFill/>
              </a:ln>
              <a:solidFill>
                <a:prstClr val="black"/>
              </a:solidFill>
              <a:effectLst/>
              <a:uLnTx/>
              <a:uFillTx/>
              <a:latin typeface="Times New Roman" panose="02020603050405020304" pitchFamily="18" charset="0"/>
              <a:ea typeface="微软雅黑"/>
              <a:cs typeface="Times New Roman" panose="02020603050405020304" charset="0"/>
            </a:endParaRPr>
          </a:p>
        </p:txBody>
      </p:sp>
      <p:sp>
        <p:nvSpPr>
          <p:cNvPr id="346" name="文本框 345">
            <a:extLst>
              <a:ext uri="{FF2B5EF4-FFF2-40B4-BE49-F238E27FC236}">
                <a16:creationId xmlns:a16="http://schemas.microsoft.com/office/drawing/2014/main" id="{199E63DF-4147-4485-8293-0E7A13CA098B}"/>
              </a:ext>
            </a:extLst>
          </p:cNvPr>
          <p:cNvSpPr txBox="1"/>
          <p:nvPr/>
        </p:nvSpPr>
        <p:spPr>
          <a:xfrm>
            <a:off x="2466399" y="37555311"/>
            <a:ext cx="1456088"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MOB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347" name="矩形 346">
            <a:extLst>
              <a:ext uri="{FF2B5EF4-FFF2-40B4-BE49-F238E27FC236}">
                <a16:creationId xmlns:a16="http://schemas.microsoft.com/office/drawing/2014/main" id="{2E5F03B1-BA3F-4C3E-A82B-1401C87F359E}"/>
              </a:ext>
            </a:extLst>
          </p:cNvPr>
          <p:cNvSpPr/>
          <p:nvPr/>
        </p:nvSpPr>
        <p:spPr>
          <a:xfrm>
            <a:off x="4075336" y="41609624"/>
            <a:ext cx="8838317"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EC5F74">
                    <a:lumMod val="75000"/>
                  </a:srgbClr>
                </a:solidFill>
                <a:effectLst/>
                <a:uLnTx/>
                <a:uFillTx/>
                <a:latin typeface="Times New Roman" panose="02020603050405020304" pitchFamily="18" charset="0"/>
                <a:ea typeface="宋体" panose="02010600030101010101" pitchFamily="2" charset="-122"/>
                <a:cs typeface="Times New Roman" panose="02020603050405020304" pitchFamily="18" charset="0"/>
              </a:rPr>
              <a:t>MOB and XMLD results are consistent</a:t>
            </a:r>
            <a:r>
              <a:rPr kumimoji="0" lang="en-US" altLang="zh-CN" sz="2400" b="0" i="0" u="none" strike="noStrike" kern="1200" cap="none" spc="0" normalizeH="0" baseline="0" noProof="0" dirty="0">
                <a:ln>
                  <a:noFill/>
                </a:ln>
                <a:solidFill>
                  <a:srgbClr val="EC5F74">
                    <a:lumMod val="75000"/>
                  </a:srgbClr>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en-US" sz="2400" b="0" i="0" u="none" strike="noStrike" kern="1200" cap="none" spc="0" normalizeH="0" baseline="0" noProof="0" dirty="0">
              <a:ln>
                <a:noFill/>
              </a:ln>
              <a:solidFill>
                <a:srgbClr val="EC5F74">
                  <a:lumMod val="75000"/>
                </a:srgbClr>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348" name="矩形 347">
            <a:extLst>
              <a:ext uri="{FF2B5EF4-FFF2-40B4-BE49-F238E27FC236}">
                <a16:creationId xmlns:a16="http://schemas.microsoft.com/office/drawing/2014/main" id="{209F942F-75A7-4466-8D71-485369FCCAF6}"/>
              </a:ext>
            </a:extLst>
          </p:cNvPr>
          <p:cNvSpPr/>
          <p:nvPr/>
        </p:nvSpPr>
        <p:spPr>
          <a:xfrm>
            <a:off x="1544956" y="29669128"/>
            <a:ext cx="12811982"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Calculating the Néel vector axis from images with rotated </a:t>
            </a:r>
            <a:r>
              <a:rPr kumimoji="0" lang="en-US" altLang="zh-CN" sz="36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sample</a:t>
            </a:r>
            <a:endParaRPr kumimoji="0" lang="zh-CN" altLang="en-US" sz="40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pic>
        <p:nvPicPr>
          <p:cNvPr id="41" name="图片 40">
            <a:extLst>
              <a:ext uri="{FF2B5EF4-FFF2-40B4-BE49-F238E27FC236}">
                <a16:creationId xmlns:a16="http://schemas.microsoft.com/office/drawing/2014/main" id="{501EC386-2F4F-496F-A00D-F01464A4F8A2}"/>
              </a:ext>
            </a:extLst>
          </p:cNvPr>
          <p:cNvPicPr>
            <a:picLocks noChangeAspect="1"/>
          </p:cNvPicPr>
          <p:nvPr/>
        </p:nvPicPr>
        <p:blipFill>
          <a:blip r:embed="rId43"/>
          <a:stretch>
            <a:fillRect/>
          </a:stretch>
        </p:blipFill>
        <p:spPr>
          <a:xfrm>
            <a:off x="1369491" y="38078057"/>
            <a:ext cx="6581456" cy="3235671"/>
          </a:xfrm>
          <a:prstGeom prst="rect">
            <a:avLst/>
          </a:prstGeom>
        </p:spPr>
      </p:pic>
      <p:pic>
        <p:nvPicPr>
          <p:cNvPr id="42" name="图片 41">
            <a:extLst>
              <a:ext uri="{FF2B5EF4-FFF2-40B4-BE49-F238E27FC236}">
                <a16:creationId xmlns:a16="http://schemas.microsoft.com/office/drawing/2014/main" id="{9ED79878-746D-4230-AC5F-E43688555F05}"/>
              </a:ext>
            </a:extLst>
          </p:cNvPr>
          <p:cNvPicPr>
            <a:picLocks noChangeAspect="1"/>
          </p:cNvPicPr>
          <p:nvPr/>
        </p:nvPicPr>
        <p:blipFill>
          <a:blip r:embed="rId44"/>
          <a:stretch>
            <a:fillRect/>
          </a:stretch>
        </p:blipFill>
        <p:spPr>
          <a:xfrm>
            <a:off x="8888644" y="38113886"/>
            <a:ext cx="6412049" cy="3227201"/>
          </a:xfrm>
          <a:prstGeom prst="rect">
            <a:avLst/>
          </a:prstGeom>
        </p:spPr>
      </p:pic>
      <p:sp>
        <p:nvSpPr>
          <p:cNvPr id="363" name="圆角矩形 229">
            <a:extLst>
              <a:ext uri="{FF2B5EF4-FFF2-40B4-BE49-F238E27FC236}">
                <a16:creationId xmlns:a16="http://schemas.microsoft.com/office/drawing/2014/main" id="{F117BA82-C345-46E1-8B35-C5FB98DDE1D7}"/>
              </a:ext>
            </a:extLst>
          </p:cNvPr>
          <p:cNvSpPr/>
          <p:nvPr>
            <p:custDataLst>
              <p:tags r:id="rId22"/>
            </p:custDataLst>
          </p:nvPr>
        </p:nvSpPr>
        <p:spPr>
          <a:xfrm>
            <a:off x="16247347" y="15962543"/>
            <a:ext cx="15370403" cy="21418770"/>
          </a:xfrm>
          <a:prstGeom prst="roundRect">
            <a:avLst>
              <a:gd name="adj" fmla="val 2078"/>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500" b="0" i="0" u="none" strike="noStrike" kern="1200" cap="none" spc="0" normalizeH="0" baseline="0" noProof="0">
              <a:ln>
                <a:noFill/>
              </a:ln>
              <a:solidFill>
                <a:prstClr val="black"/>
              </a:solidFill>
              <a:effectLst/>
              <a:uLnTx/>
              <a:uFillTx/>
              <a:latin typeface="Arial"/>
              <a:ea typeface="微软雅黑"/>
              <a:cs typeface="+mn-cs"/>
            </a:endParaRPr>
          </a:p>
        </p:txBody>
      </p:sp>
      <p:sp>
        <p:nvSpPr>
          <p:cNvPr id="364" name="圆角矩形 231">
            <a:extLst>
              <a:ext uri="{FF2B5EF4-FFF2-40B4-BE49-F238E27FC236}">
                <a16:creationId xmlns:a16="http://schemas.microsoft.com/office/drawing/2014/main" id="{319EF984-744B-41DA-A48F-EE3B63338565}"/>
              </a:ext>
            </a:extLst>
          </p:cNvPr>
          <p:cNvSpPr/>
          <p:nvPr>
            <p:custDataLst>
              <p:tags r:id="rId23"/>
            </p:custDataLst>
          </p:nvPr>
        </p:nvSpPr>
        <p:spPr>
          <a:xfrm>
            <a:off x="16203777" y="14765699"/>
            <a:ext cx="15317149" cy="1041256"/>
          </a:xfrm>
          <a:prstGeom prst="roundRect">
            <a:avLst/>
          </a:prstGeom>
          <a:gradFill>
            <a:gsLst>
              <a:gs pos="100000">
                <a:schemeClr val="accent4">
                  <a:lumMod val="20000"/>
                  <a:lumOff val="80000"/>
                </a:schemeClr>
              </a:gs>
              <a:gs pos="10000">
                <a:srgbClr val="FFC26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微软雅黑"/>
                <a:cs typeface="Times New Roman" panose="02020603050405020304" pitchFamily="18" charset="0"/>
                <a:sym typeface="+mn-ea"/>
              </a:rPr>
              <a:t>Domain wall motion</a:t>
            </a:r>
            <a:endParaRPr kumimoji="0" lang="zh-CN" altLang="en-US" sz="5400" b="0" i="0" u="none" strike="noStrike" kern="1200" cap="none" spc="0" normalizeH="0" baseline="0" noProof="0" dirty="0">
              <a:ln>
                <a:noFill/>
              </a:ln>
              <a:solidFill>
                <a:prstClr val="white"/>
              </a:solidFill>
              <a:effectLst/>
              <a:uLnTx/>
              <a:uFillTx/>
              <a:latin typeface="Arial"/>
              <a:ea typeface="微软雅黑"/>
              <a:cs typeface="+mn-cs"/>
            </a:endParaRPr>
          </a:p>
        </p:txBody>
      </p:sp>
      <p:sp>
        <p:nvSpPr>
          <p:cNvPr id="365" name="矩形 364">
            <a:extLst>
              <a:ext uri="{FF2B5EF4-FFF2-40B4-BE49-F238E27FC236}">
                <a16:creationId xmlns:a16="http://schemas.microsoft.com/office/drawing/2014/main" id="{09F87F1A-0877-451F-9C9D-6CA894F0B1BD}"/>
              </a:ext>
            </a:extLst>
          </p:cNvPr>
          <p:cNvSpPr/>
          <p:nvPr>
            <p:custDataLst>
              <p:tags r:id="rId24"/>
            </p:custDataLst>
          </p:nvPr>
        </p:nvSpPr>
        <p:spPr>
          <a:xfrm>
            <a:off x="17039876" y="16129327"/>
            <a:ext cx="13531542" cy="769441"/>
          </a:xfrm>
          <a:prstGeom prst="rect">
            <a:avLst/>
          </a:prstGeom>
          <a:solidFill>
            <a:schemeClr val="bg2"/>
          </a:solid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charset="0"/>
              <a:buChar char="Ø"/>
              <a:tabLst/>
              <a:defRPr/>
            </a:pPr>
            <a:r>
              <a:rPr kumimoji="0" lang="en-US" altLang="zh-CN" sz="44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charset="0"/>
              </a:rPr>
              <a:t> Current-driven AFM domain switching</a:t>
            </a:r>
            <a:endParaRPr kumimoji="0" lang="en-US" altLang="zh-CN" sz="4400" b="1" i="0" u="none" strike="noStrike" kern="1200" cap="none" spc="0" normalizeH="0" baseline="-25000" noProof="0" dirty="0">
              <a:ln>
                <a:noFill/>
              </a:ln>
              <a:solidFill>
                <a:prstClr val="black"/>
              </a:solidFill>
              <a:effectLst/>
              <a:uLnTx/>
              <a:uFillTx/>
              <a:latin typeface="Times New Roman" panose="02020603050405020304" pitchFamily="18" charset="0"/>
              <a:ea typeface="微软雅黑"/>
              <a:cs typeface="Times New Roman" panose="02020603050405020304" charset="0"/>
            </a:endParaRPr>
          </a:p>
        </p:txBody>
      </p:sp>
      <p:sp>
        <p:nvSpPr>
          <p:cNvPr id="367" name="矩形 366">
            <a:extLst>
              <a:ext uri="{FF2B5EF4-FFF2-40B4-BE49-F238E27FC236}">
                <a16:creationId xmlns:a16="http://schemas.microsoft.com/office/drawing/2014/main" id="{72C635FC-51D9-4497-99E0-8B759576F3FE}"/>
              </a:ext>
            </a:extLst>
          </p:cNvPr>
          <p:cNvSpPr/>
          <p:nvPr>
            <p:custDataLst>
              <p:tags r:id="rId25"/>
            </p:custDataLst>
          </p:nvPr>
        </p:nvSpPr>
        <p:spPr>
          <a:xfrm>
            <a:off x="17002908" y="29214843"/>
            <a:ext cx="13531542" cy="769441"/>
          </a:xfrm>
          <a:prstGeom prst="rect">
            <a:avLst/>
          </a:prstGeom>
          <a:solidFill>
            <a:schemeClr val="bg2"/>
          </a:solid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charset="0"/>
              <a:buChar char="Ø"/>
              <a:tabLst/>
              <a:defRPr/>
            </a:pPr>
            <a:r>
              <a:rPr kumimoji="0" lang="en-US" altLang="zh-CN" sz="44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charset="0"/>
              </a:rPr>
              <a:t>Magnetic-Field-Assisted Modulation</a:t>
            </a:r>
          </a:p>
        </p:txBody>
      </p:sp>
      <p:sp>
        <p:nvSpPr>
          <p:cNvPr id="368" name="矩形 367">
            <a:extLst>
              <a:ext uri="{FF2B5EF4-FFF2-40B4-BE49-F238E27FC236}">
                <a16:creationId xmlns:a16="http://schemas.microsoft.com/office/drawing/2014/main" id="{6CC6CD24-7147-4AA3-8541-D0E31BD7814E}"/>
              </a:ext>
            </a:extLst>
          </p:cNvPr>
          <p:cNvSpPr/>
          <p:nvPr>
            <p:custDataLst>
              <p:tags r:id="rId26"/>
            </p:custDataLst>
          </p:nvPr>
        </p:nvSpPr>
        <p:spPr>
          <a:xfrm>
            <a:off x="18096375" y="21185608"/>
            <a:ext cx="4878633" cy="5437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4400" b="1" i="0" u="none" strike="noStrike" kern="1200" cap="none" spc="0" normalizeH="0" baseline="-25000" noProof="0" dirty="0">
              <a:ln>
                <a:noFill/>
              </a:ln>
              <a:solidFill>
                <a:prstClr val="black"/>
              </a:solidFill>
              <a:effectLst/>
              <a:uLnTx/>
              <a:uFillTx/>
              <a:latin typeface="Times New Roman" panose="02020603050405020304" pitchFamily="18" charset="0"/>
              <a:ea typeface="微软雅黑"/>
              <a:cs typeface="Times New Roman" panose="02020603050405020304" charset="0"/>
            </a:endParaRPr>
          </a:p>
        </p:txBody>
      </p:sp>
      <p:sp>
        <p:nvSpPr>
          <p:cNvPr id="369" name="矩形 368">
            <a:extLst>
              <a:ext uri="{FF2B5EF4-FFF2-40B4-BE49-F238E27FC236}">
                <a16:creationId xmlns:a16="http://schemas.microsoft.com/office/drawing/2014/main" id="{BEEE7F3A-0535-4D31-B9D7-21926F77CCE5}"/>
              </a:ext>
            </a:extLst>
          </p:cNvPr>
          <p:cNvSpPr/>
          <p:nvPr/>
        </p:nvSpPr>
        <p:spPr>
          <a:xfrm>
            <a:off x="17056481" y="16898781"/>
            <a:ext cx="13024719"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Electrical Switching of Tristate Antiferromagnetic Neel Order</a:t>
            </a:r>
          </a:p>
        </p:txBody>
      </p:sp>
      <p:sp>
        <p:nvSpPr>
          <p:cNvPr id="371" name="矩形 370">
            <a:extLst>
              <a:ext uri="{FF2B5EF4-FFF2-40B4-BE49-F238E27FC236}">
                <a16:creationId xmlns:a16="http://schemas.microsoft.com/office/drawing/2014/main" id="{3DDADDA6-6448-4EFF-AD46-E280526065E9}"/>
              </a:ext>
            </a:extLst>
          </p:cNvPr>
          <p:cNvSpPr/>
          <p:nvPr/>
        </p:nvSpPr>
        <p:spPr>
          <a:xfrm>
            <a:off x="17002908" y="21229605"/>
            <a:ext cx="13822415"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AFM domain changes in response to current pulses</a:t>
            </a:r>
            <a:endParaRPr kumimoji="0" lang="en-US" altLang="zh-CN" sz="4000" b="1" i="0" u="none" strike="noStrike" kern="1200" cap="none" spc="0" normalizeH="0" baseline="-25000" noProof="0" dirty="0">
              <a:ln>
                <a:noFill/>
              </a:ln>
              <a:solidFill>
                <a:prstClr val="black"/>
              </a:solidFill>
              <a:effectLst/>
              <a:uLnTx/>
              <a:uFillTx/>
              <a:latin typeface="Times New Roman" panose="02020603050405020304" pitchFamily="18" charset="0"/>
              <a:ea typeface="微软雅黑"/>
              <a:cs typeface="Times New Roman" panose="02020603050405020304" charset="0"/>
            </a:endParaRPr>
          </a:p>
        </p:txBody>
      </p:sp>
      <p:pic>
        <p:nvPicPr>
          <p:cNvPr id="375" name="图片 374">
            <a:extLst>
              <a:ext uri="{FF2B5EF4-FFF2-40B4-BE49-F238E27FC236}">
                <a16:creationId xmlns:a16="http://schemas.microsoft.com/office/drawing/2014/main" id="{AE000045-A2E7-435C-89CC-0B55F5BE7D6A}"/>
              </a:ext>
            </a:extLst>
          </p:cNvPr>
          <p:cNvPicPr>
            <a:picLocks noChangeAspect="1"/>
          </p:cNvPicPr>
          <p:nvPr/>
        </p:nvPicPr>
        <p:blipFill>
          <a:blip r:embed="rId45"/>
          <a:stretch>
            <a:fillRect/>
          </a:stretch>
        </p:blipFill>
        <p:spPr>
          <a:xfrm>
            <a:off x="17213516" y="17787911"/>
            <a:ext cx="2609364" cy="2752403"/>
          </a:xfrm>
          <a:prstGeom prst="rect">
            <a:avLst/>
          </a:prstGeom>
        </p:spPr>
      </p:pic>
      <p:pic>
        <p:nvPicPr>
          <p:cNvPr id="376" name="图片 375">
            <a:extLst>
              <a:ext uri="{FF2B5EF4-FFF2-40B4-BE49-F238E27FC236}">
                <a16:creationId xmlns:a16="http://schemas.microsoft.com/office/drawing/2014/main" id="{F2D74FAD-30D0-4209-BC53-032B26E03189}"/>
              </a:ext>
            </a:extLst>
          </p:cNvPr>
          <p:cNvPicPr>
            <a:picLocks noChangeAspect="1"/>
          </p:cNvPicPr>
          <p:nvPr/>
        </p:nvPicPr>
        <p:blipFill>
          <a:blip r:embed="rId46"/>
          <a:stretch>
            <a:fillRect/>
          </a:stretch>
        </p:blipFill>
        <p:spPr>
          <a:xfrm>
            <a:off x="23859038" y="17586848"/>
            <a:ext cx="6658574" cy="3641806"/>
          </a:xfrm>
          <a:prstGeom prst="rect">
            <a:avLst/>
          </a:prstGeom>
        </p:spPr>
      </p:pic>
      <p:pic>
        <p:nvPicPr>
          <p:cNvPr id="377" name="图片 376">
            <a:extLst>
              <a:ext uri="{FF2B5EF4-FFF2-40B4-BE49-F238E27FC236}">
                <a16:creationId xmlns:a16="http://schemas.microsoft.com/office/drawing/2014/main" id="{EF8C4133-B4B3-46C8-9BE0-175A76194397}"/>
              </a:ext>
            </a:extLst>
          </p:cNvPr>
          <p:cNvPicPr>
            <a:picLocks noChangeAspect="1"/>
          </p:cNvPicPr>
          <p:nvPr/>
        </p:nvPicPr>
        <p:blipFill>
          <a:blip r:embed="rId47"/>
          <a:stretch>
            <a:fillRect/>
          </a:stretch>
        </p:blipFill>
        <p:spPr>
          <a:xfrm>
            <a:off x="20324223" y="17681714"/>
            <a:ext cx="2896046" cy="3181522"/>
          </a:xfrm>
          <a:prstGeom prst="rect">
            <a:avLst/>
          </a:prstGeom>
        </p:spPr>
      </p:pic>
      <p:pic>
        <p:nvPicPr>
          <p:cNvPr id="49" name="图片 48">
            <a:extLst>
              <a:ext uri="{FF2B5EF4-FFF2-40B4-BE49-F238E27FC236}">
                <a16:creationId xmlns:a16="http://schemas.microsoft.com/office/drawing/2014/main" id="{6120DC9D-6BE1-4BDA-9249-BD1BC093A773}"/>
              </a:ext>
            </a:extLst>
          </p:cNvPr>
          <p:cNvPicPr>
            <a:picLocks noChangeAspect="1"/>
          </p:cNvPicPr>
          <p:nvPr/>
        </p:nvPicPr>
        <p:blipFill>
          <a:blip r:embed="rId48"/>
          <a:stretch>
            <a:fillRect/>
          </a:stretch>
        </p:blipFill>
        <p:spPr>
          <a:xfrm>
            <a:off x="17274263" y="21970560"/>
            <a:ext cx="2901282" cy="3330673"/>
          </a:xfrm>
          <a:prstGeom prst="rect">
            <a:avLst/>
          </a:prstGeom>
        </p:spPr>
      </p:pic>
      <p:pic>
        <p:nvPicPr>
          <p:cNvPr id="50" name="图片 49">
            <a:extLst>
              <a:ext uri="{FF2B5EF4-FFF2-40B4-BE49-F238E27FC236}">
                <a16:creationId xmlns:a16="http://schemas.microsoft.com/office/drawing/2014/main" id="{92FDDD5C-B687-4A7B-AC71-22E121A6D442}"/>
              </a:ext>
            </a:extLst>
          </p:cNvPr>
          <p:cNvPicPr>
            <a:picLocks noChangeAspect="1"/>
          </p:cNvPicPr>
          <p:nvPr/>
        </p:nvPicPr>
        <p:blipFill>
          <a:blip r:embed="rId49"/>
          <a:stretch>
            <a:fillRect/>
          </a:stretch>
        </p:blipFill>
        <p:spPr>
          <a:xfrm>
            <a:off x="20649092" y="21964184"/>
            <a:ext cx="2901282" cy="3332396"/>
          </a:xfrm>
          <a:prstGeom prst="rect">
            <a:avLst/>
          </a:prstGeom>
        </p:spPr>
      </p:pic>
      <p:pic>
        <p:nvPicPr>
          <p:cNvPr id="51" name="图片 50">
            <a:extLst>
              <a:ext uri="{FF2B5EF4-FFF2-40B4-BE49-F238E27FC236}">
                <a16:creationId xmlns:a16="http://schemas.microsoft.com/office/drawing/2014/main" id="{CD6D7016-E6C8-416D-B125-9BD3E5EA9EC5}"/>
              </a:ext>
            </a:extLst>
          </p:cNvPr>
          <p:cNvPicPr>
            <a:picLocks noChangeAspect="1"/>
          </p:cNvPicPr>
          <p:nvPr/>
        </p:nvPicPr>
        <p:blipFill>
          <a:blip r:embed="rId50"/>
          <a:stretch>
            <a:fillRect/>
          </a:stretch>
        </p:blipFill>
        <p:spPr>
          <a:xfrm>
            <a:off x="24026594" y="21992190"/>
            <a:ext cx="2912933" cy="3297440"/>
          </a:xfrm>
          <a:prstGeom prst="rect">
            <a:avLst/>
          </a:prstGeom>
        </p:spPr>
      </p:pic>
      <p:pic>
        <p:nvPicPr>
          <p:cNvPr id="52" name="图片 51">
            <a:extLst>
              <a:ext uri="{FF2B5EF4-FFF2-40B4-BE49-F238E27FC236}">
                <a16:creationId xmlns:a16="http://schemas.microsoft.com/office/drawing/2014/main" id="{B63D647C-41DE-4D60-8328-A1223B21557D}"/>
              </a:ext>
            </a:extLst>
          </p:cNvPr>
          <p:cNvPicPr>
            <a:picLocks noChangeAspect="1"/>
          </p:cNvPicPr>
          <p:nvPr/>
        </p:nvPicPr>
        <p:blipFill>
          <a:blip r:embed="rId51"/>
          <a:stretch>
            <a:fillRect/>
          </a:stretch>
        </p:blipFill>
        <p:spPr>
          <a:xfrm>
            <a:off x="27415747" y="21999139"/>
            <a:ext cx="2936237" cy="3297441"/>
          </a:xfrm>
          <a:prstGeom prst="rect">
            <a:avLst/>
          </a:prstGeom>
        </p:spPr>
      </p:pic>
      <p:pic>
        <p:nvPicPr>
          <p:cNvPr id="53" name="图片 52">
            <a:extLst>
              <a:ext uri="{FF2B5EF4-FFF2-40B4-BE49-F238E27FC236}">
                <a16:creationId xmlns:a16="http://schemas.microsoft.com/office/drawing/2014/main" id="{E9C55ECF-3950-4B27-9D41-A9AF1D8151A8}"/>
              </a:ext>
            </a:extLst>
          </p:cNvPr>
          <p:cNvPicPr>
            <a:picLocks noChangeAspect="1"/>
          </p:cNvPicPr>
          <p:nvPr/>
        </p:nvPicPr>
        <p:blipFill>
          <a:blip r:embed="rId52"/>
          <a:stretch>
            <a:fillRect/>
          </a:stretch>
        </p:blipFill>
        <p:spPr>
          <a:xfrm>
            <a:off x="17285177" y="25551300"/>
            <a:ext cx="3277057" cy="3248478"/>
          </a:xfrm>
          <a:prstGeom prst="rect">
            <a:avLst/>
          </a:prstGeom>
        </p:spPr>
      </p:pic>
      <p:pic>
        <p:nvPicPr>
          <p:cNvPr id="54" name="图片 53">
            <a:extLst>
              <a:ext uri="{FF2B5EF4-FFF2-40B4-BE49-F238E27FC236}">
                <a16:creationId xmlns:a16="http://schemas.microsoft.com/office/drawing/2014/main" id="{4AAC9387-5AF0-42D0-8F20-83FB2A5318D8}"/>
              </a:ext>
            </a:extLst>
          </p:cNvPr>
          <p:cNvPicPr>
            <a:picLocks noChangeAspect="1"/>
          </p:cNvPicPr>
          <p:nvPr/>
        </p:nvPicPr>
        <p:blipFill>
          <a:blip r:embed="rId53"/>
          <a:stretch>
            <a:fillRect/>
          </a:stretch>
        </p:blipFill>
        <p:spPr>
          <a:xfrm>
            <a:off x="20630879" y="25541730"/>
            <a:ext cx="2848373" cy="3238952"/>
          </a:xfrm>
          <a:prstGeom prst="rect">
            <a:avLst/>
          </a:prstGeom>
        </p:spPr>
      </p:pic>
      <p:pic>
        <p:nvPicPr>
          <p:cNvPr id="57" name="图片 56">
            <a:extLst>
              <a:ext uri="{FF2B5EF4-FFF2-40B4-BE49-F238E27FC236}">
                <a16:creationId xmlns:a16="http://schemas.microsoft.com/office/drawing/2014/main" id="{A048B2E0-AF59-4EA6-BB9D-D32A18FFB128}"/>
              </a:ext>
            </a:extLst>
          </p:cNvPr>
          <p:cNvPicPr>
            <a:picLocks noChangeAspect="1"/>
          </p:cNvPicPr>
          <p:nvPr/>
        </p:nvPicPr>
        <p:blipFill>
          <a:blip r:embed="rId54"/>
          <a:stretch>
            <a:fillRect/>
          </a:stretch>
        </p:blipFill>
        <p:spPr>
          <a:xfrm>
            <a:off x="23983358" y="25498861"/>
            <a:ext cx="2924583" cy="3324689"/>
          </a:xfrm>
          <a:prstGeom prst="rect">
            <a:avLst/>
          </a:prstGeom>
        </p:spPr>
      </p:pic>
      <p:pic>
        <p:nvPicPr>
          <p:cNvPr id="58" name="图片 57">
            <a:extLst>
              <a:ext uri="{FF2B5EF4-FFF2-40B4-BE49-F238E27FC236}">
                <a16:creationId xmlns:a16="http://schemas.microsoft.com/office/drawing/2014/main" id="{9AE0AA62-DBDF-4E94-A409-F8D8F9129D48}"/>
              </a:ext>
            </a:extLst>
          </p:cNvPr>
          <p:cNvPicPr>
            <a:picLocks noChangeAspect="1"/>
          </p:cNvPicPr>
          <p:nvPr/>
        </p:nvPicPr>
        <p:blipFill>
          <a:blip r:embed="rId55"/>
          <a:stretch>
            <a:fillRect/>
          </a:stretch>
        </p:blipFill>
        <p:spPr>
          <a:xfrm>
            <a:off x="27412048" y="25522401"/>
            <a:ext cx="3330378" cy="3307722"/>
          </a:xfrm>
          <a:prstGeom prst="rect">
            <a:avLst/>
          </a:prstGeom>
        </p:spPr>
      </p:pic>
      <p:pic>
        <p:nvPicPr>
          <p:cNvPr id="60" name="图片 59">
            <a:extLst>
              <a:ext uri="{FF2B5EF4-FFF2-40B4-BE49-F238E27FC236}">
                <a16:creationId xmlns:a16="http://schemas.microsoft.com/office/drawing/2014/main" id="{B865B05D-A0B6-4299-A0C2-971621947711}"/>
              </a:ext>
            </a:extLst>
          </p:cNvPr>
          <p:cNvPicPr>
            <a:picLocks noChangeAspect="1"/>
          </p:cNvPicPr>
          <p:nvPr/>
        </p:nvPicPr>
        <p:blipFill>
          <a:blip r:embed="rId56"/>
          <a:stretch>
            <a:fillRect/>
          </a:stretch>
        </p:blipFill>
        <p:spPr>
          <a:xfrm>
            <a:off x="17491119" y="30155319"/>
            <a:ext cx="3924848" cy="3153215"/>
          </a:xfrm>
          <a:prstGeom prst="rect">
            <a:avLst/>
          </a:prstGeom>
        </p:spPr>
      </p:pic>
      <p:pic>
        <p:nvPicPr>
          <p:cNvPr id="61" name="图片 60">
            <a:extLst>
              <a:ext uri="{FF2B5EF4-FFF2-40B4-BE49-F238E27FC236}">
                <a16:creationId xmlns:a16="http://schemas.microsoft.com/office/drawing/2014/main" id="{E0564B4C-DA7C-40BE-B235-0D5AA133FB70}"/>
              </a:ext>
            </a:extLst>
          </p:cNvPr>
          <p:cNvPicPr>
            <a:picLocks noChangeAspect="1"/>
          </p:cNvPicPr>
          <p:nvPr/>
        </p:nvPicPr>
        <p:blipFill>
          <a:blip r:embed="rId57"/>
          <a:stretch>
            <a:fillRect/>
          </a:stretch>
        </p:blipFill>
        <p:spPr>
          <a:xfrm>
            <a:off x="22115952" y="30164845"/>
            <a:ext cx="3153215" cy="3143689"/>
          </a:xfrm>
          <a:prstGeom prst="rect">
            <a:avLst/>
          </a:prstGeom>
        </p:spPr>
      </p:pic>
      <p:pic>
        <p:nvPicPr>
          <p:cNvPr id="67" name="图片 66">
            <a:extLst>
              <a:ext uri="{FF2B5EF4-FFF2-40B4-BE49-F238E27FC236}">
                <a16:creationId xmlns:a16="http://schemas.microsoft.com/office/drawing/2014/main" id="{A3DBF7BA-DF00-491B-AA01-E677280D04A8}"/>
              </a:ext>
            </a:extLst>
          </p:cNvPr>
          <p:cNvPicPr>
            <a:picLocks noChangeAspect="1"/>
          </p:cNvPicPr>
          <p:nvPr/>
        </p:nvPicPr>
        <p:blipFill>
          <a:blip r:embed="rId58"/>
          <a:stretch>
            <a:fillRect/>
          </a:stretch>
        </p:blipFill>
        <p:spPr>
          <a:xfrm>
            <a:off x="25817152" y="30131474"/>
            <a:ext cx="4334651" cy="3463936"/>
          </a:xfrm>
          <a:prstGeom prst="rect">
            <a:avLst/>
          </a:prstGeom>
        </p:spPr>
      </p:pic>
      <p:pic>
        <p:nvPicPr>
          <p:cNvPr id="68" name="图片 67">
            <a:extLst>
              <a:ext uri="{FF2B5EF4-FFF2-40B4-BE49-F238E27FC236}">
                <a16:creationId xmlns:a16="http://schemas.microsoft.com/office/drawing/2014/main" id="{9EE67F8A-17AB-4732-8A19-7E6122E26210}"/>
              </a:ext>
            </a:extLst>
          </p:cNvPr>
          <p:cNvPicPr>
            <a:picLocks noChangeAspect="1"/>
          </p:cNvPicPr>
          <p:nvPr/>
        </p:nvPicPr>
        <p:blipFill>
          <a:blip r:embed="rId59"/>
          <a:stretch>
            <a:fillRect/>
          </a:stretch>
        </p:blipFill>
        <p:spPr>
          <a:xfrm>
            <a:off x="18215660" y="33652620"/>
            <a:ext cx="3200847" cy="3153215"/>
          </a:xfrm>
          <a:prstGeom prst="rect">
            <a:avLst/>
          </a:prstGeom>
        </p:spPr>
      </p:pic>
      <p:pic>
        <p:nvPicPr>
          <p:cNvPr id="71" name="图片 70">
            <a:extLst>
              <a:ext uri="{FF2B5EF4-FFF2-40B4-BE49-F238E27FC236}">
                <a16:creationId xmlns:a16="http://schemas.microsoft.com/office/drawing/2014/main" id="{65BCC741-8BB2-4EE7-A13E-5B46DA13F282}"/>
              </a:ext>
            </a:extLst>
          </p:cNvPr>
          <p:cNvPicPr>
            <a:picLocks noChangeAspect="1"/>
          </p:cNvPicPr>
          <p:nvPr/>
        </p:nvPicPr>
        <p:blipFill>
          <a:blip r:embed="rId60"/>
          <a:stretch>
            <a:fillRect/>
          </a:stretch>
        </p:blipFill>
        <p:spPr>
          <a:xfrm>
            <a:off x="22125478" y="33671673"/>
            <a:ext cx="3143689" cy="3134162"/>
          </a:xfrm>
          <a:prstGeom prst="rect">
            <a:avLst/>
          </a:prstGeom>
        </p:spPr>
      </p:pic>
      <p:pic>
        <p:nvPicPr>
          <p:cNvPr id="72" name="图片 71">
            <a:extLst>
              <a:ext uri="{FF2B5EF4-FFF2-40B4-BE49-F238E27FC236}">
                <a16:creationId xmlns:a16="http://schemas.microsoft.com/office/drawing/2014/main" id="{1DD5B6A2-9EEF-43CF-9CD6-EDB10A6E3EC9}"/>
              </a:ext>
            </a:extLst>
          </p:cNvPr>
          <p:cNvPicPr>
            <a:picLocks noChangeAspect="1"/>
          </p:cNvPicPr>
          <p:nvPr/>
        </p:nvPicPr>
        <p:blipFill>
          <a:blip r:embed="rId61"/>
          <a:stretch>
            <a:fillRect/>
          </a:stretch>
        </p:blipFill>
        <p:spPr>
          <a:xfrm>
            <a:off x="25868279" y="33653554"/>
            <a:ext cx="4267304" cy="3530911"/>
          </a:xfrm>
          <a:prstGeom prst="rect">
            <a:avLst/>
          </a:prstGeom>
        </p:spPr>
      </p:pic>
      <p:sp>
        <p:nvSpPr>
          <p:cNvPr id="378" name="圆角矩形 233">
            <a:extLst>
              <a:ext uri="{FF2B5EF4-FFF2-40B4-BE49-F238E27FC236}">
                <a16:creationId xmlns:a16="http://schemas.microsoft.com/office/drawing/2014/main" id="{4E5A9AD6-5061-4E4E-ADE4-18A6E97D19FC}"/>
              </a:ext>
            </a:extLst>
          </p:cNvPr>
          <p:cNvSpPr/>
          <p:nvPr>
            <p:custDataLst>
              <p:tags r:id="rId27"/>
            </p:custDataLst>
          </p:nvPr>
        </p:nvSpPr>
        <p:spPr>
          <a:xfrm>
            <a:off x="16231314" y="38752594"/>
            <a:ext cx="15370403" cy="3856155"/>
          </a:xfrm>
          <a:prstGeom prst="roundRect">
            <a:avLst>
              <a:gd name="adj" fmla="val 244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500" b="0" i="0" u="none" strike="noStrike" kern="1200" cap="none" spc="0" normalizeH="0" baseline="0" noProof="0">
              <a:ln>
                <a:noFill/>
              </a:ln>
              <a:solidFill>
                <a:prstClr val="black"/>
              </a:solidFill>
              <a:effectLst/>
              <a:uLnTx/>
              <a:uFillTx/>
              <a:latin typeface="Arial"/>
              <a:ea typeface="微软雅黑"/>
              <a:cs typeface="+mn-cs"/>
            </a:endParaRPr>
          </a:p>
        </p:txBody>
      </p:sp>
      <p:sp>
        <p:nvSpPr>
          <p:cNvPr id="379" name="圆角矩形 232">
            <a:extLst>
              <a:ext uri="{FF2B5EF4-FFF2-40B4-BE49-F238E27FC236}">
                <a16:creationId xmlns:a16="http://schemas.microsoft.com/office/drawing/2014/main" id="{1165D8A5-364A-4AE0-9B90-2AA773C1EAA7}"/>
              </a:ext>
            </a:extLst>
          </p:cNvPr>
          <p:cNvSpPr/>
          <p:nvPr>
            <p:custDataLst>
              <p:tags r:id="rId28"/>
            </p:custDataLst>
          </p:nvPr>
        </p:nvSpPr>
        <p:spPr>
          <a:xfrm>
            <a:off x="16220953" y="37574240"/>
            <a:ext cx="15370403" cy="1069036"/>
          </a:xfrm>
          <a:prstGeom prst="roundRect">
            <a:avLst/>
          </a:prstGeom>
          <a:gradFill>
            <a:gsLst>
              <a:gs pos="100000">
                <a:schemeClr val="accent4">
                  <a:lumMod val="20000"/>
                  <a:lumOff val="80000"/>
                </a:schemeClr>
              </a:gs>
              <a:gs pos="10000">
                <a:srgbClr val="FFC26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微软雅黑"/>
                <a:cs typeface="Times New Roman" panose="02020603050405020304" pitchFamily="18" charset="0"/>
              </a:rPr>
              <a:t>Summary</a:t>
            </a:r>
          </a:p>
        </p:txBody>
      </p:sp>
      <p:sp>
        <p:nvSpPr>
          <p:cNvPr id="380" name="Text Box 173">
            <a:extLst>
              <a:ext uri="{FF2B5EF4-FFF2-40B4-BE49-F238E27FC236}">
                <a16:creationId xmlns:a16="http://schemas.microsoft.com/office/drawing/2014/main" id="{735365BC-AD7A-40D0-A0A1-633298F60998}"/>
              </a:ext>
            </a:extLst>
          </p:cNvPr>
          <p:cNvSpPr txBox="1">
            <a:spLocks noChangeArrowheads="1"/>
          </p:cNvSpPr>
          <p:nvPr>
            <p:custDataLst>
              <p:tags r:id="rId29"/>
            </p:custDataLst>
          </p:nvPr>
        </p:nvSpPr>
        <p:spPr bwMode="auto">
          <a:xfrm>
            <a:off x="16477793" y="38948909"/>
            <a:ext cx="15203508" cy="34288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457200" indent="-457200">
              <a:spcBef>
                <a:spcPct val="20000"/>
              </a:spcBef>
              <a:buFont typeface="Arial" panose="020B0604020202020204" pitchFamily="34" charset="0"/>
              <a:buChar char="•"/>
              <a:defRPr sz="15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132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113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94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94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defTabSz="4321175" eaLnBrk="0" fontAlgn="base" hangingPunct="0">
              <a:spcBef>
                <a:spcPct val="20000"/>
              </a:spcBef>
              <a:spcAft>
                <a:spcPct val="0"/>
              </a:spcAft>
              <a:buFont typeface="Arial" panose="020B0604020202020204" pitchFamily="34" charset="0"/>
              <a:buChar char="»"/>
              <a:defRPr sz="94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defTabSz="4321175" eaLnBrk="0" fontAlgn="base" hangingPunct="0">
              <a:spcBef>
                <a:spcPct val="20000"/>
              </a:spcBef>
              <a:spcAft>
                <a:spcPct val="0"/>
              </a:spcAft>
              <a:buFont typeface="Arial" panose="020B0604020202020204" pitchFamily="34" charset="0"/>
              <a:buChar char="»"/>
              <a:defRPr sz="94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defTabSz="4321175" eaLnBrk="0" fontAlgn="base" hangingPunct="0">
              <a:spcBef>
                <a:spcPct val="20000"/>
              </a:spcBef>
              <a:spcAft>
                <a:spcPct val="0"/>
              </a:spcAft>
              <a:buFont typeface="Arial" panose="020B0604020202020204" pitchFamily="34" charset="0"/>
              <a:buChar char="»"/>
              <a:defRPr sz="94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defTabSz="4321175" eaLnBrk="0" fontAlgn="base" hangingPunct="0">
              <a:spcBef>
                <a:spcPct val="20000"/>
              </a:spcBef>
              <a:spcAft>
                <a:spcPct val="0"/>
              </a:spcAft>
              <a:buFont typeface="Arial" panose="020B0604020202020204" pitchFamily="34" charset="0"/>
              <a:buChar char="»"/>
              <a:defRPr sz="9400">
                <a:solidFill>
                  <a:schemeClr val="tx1"/>
                </a:solidFill>
                <a:latin typeface="Calibri" panose="020F0502020204030204" charset="0"/>
                <a:ea typeface="宋体" panose="02010600030101010101" pitchFamily="2" charset="-122"/>
                <a:sym typeface="Calibri" panose="020F0502020204030204" charset="0"/>
              </a:defRPr>
            </a:lvl9pPr>
          </a:lstStyle>
          <a:p>
            <a:pPr marL="361950" marR="0" lvl="0" indent="-361950" algn="l" defTabSz="914400" rtl="0" eaLnBrk="1" fontAlgn="auto" latinLnBrk="0" hangingPunct="1">
              <a:lnSpc>
                <a:spcPct val="110000"/>
              </a:lnSpc>
              <a:spcBef>
                <a:spcPts val="0"/>
              </a:spcBef>
              <a:spcAft>
                <a:spcPts val="0"/>
              </a:spcAft>
              <a:buClrTx/>
              <a:buSzTx/>
              <a:buFont typeface="Wingdings" panose="05000000000000000000" pitchFamily="2" charset="2"/>
              <a:buChar char="Ø"/>
              <a:tabLst/>
              <a:defRPr/>
            </a:pPr>
            <a:r>
              <a:rPr kumimoji="1" lang="en-US" altLang="zh-CN" sz="3600" b="0" i="0" u="none" strike="noStrike" kern="1200" cap="none" spc="0" normalizeH="0" baseline="0" noProof="0" dirty="0">
                <a:ln>
                  <a:noFill/>
                </a:ln>
                <a:solidFill>
                  <a:prstClr val="black"/>
                </a:solidFill>
                <a:effectLst/>
                <a:uLnTx/>
                <a:uFillTx/>
                <a:latin typeface="Times New Roman" panose="02020603050405020304" charset="0"/>
                <a:ea typeface="宋体" panose="02010600030101010101" pitchFamily="2" charset="-122"/>
                <a:cs typeface="Times New Roman" panose="02020603050405020304" charset="0"/>
                <a:sym typeface="Calibri" panose="020F0502020204030204" charset="0"/>
              </a:rPr>
              <a:t> </a:t>
            </a:r>
            <a:r>
              <a:rPr kumimoji="0" lang="en-US" altLang="zh-CN" sz="4000" b="0" i="0" u="none" strike="noStrike" kern="1200" cap="none" spc="0" normalizeH="0" baseline="0" noProof="0" dirty="0">
                <a:ln>
                  <a:noFill/>
                </a:ln>
                <a:solidFill>
                  <a:prstClr val="black"/>
                </a:solidFill>
                <a:effectLst/>
                <a:uLnTx/>
                <a:uFillTx/>
                <a:latin typeface="Times New Roman" panose="02020603050405020304" charset="0"/>
                <a:ea typeface="楷体" panose="02010609060101010101" charset="-122"/>
                <a:cs typeface="Times New Roman" panose="02020603050405020304" charset="0"/>
                <a:sym typeface="Calibri" panose="020F0502020204030204" charset="0"/>
              </a:rPr>
              <a:t>Fe</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charset="0"/>
                <a:ea typeface="楷体" panose="02010609060101010101" charset="-122"/>
                <a:cs typeface="Times New Roman" panose="02020603050405020304" charset="0"/>
                <a:sym typeface="Calibri" panose="020F0502020204030204" charset="0"/>
              </a:rPr>
              <a:t>2</a:t>
            </a:r>
            <a:r>
              <a:rPr kumimoji="0" lang="en-US" altLang="zh-CN" sz="4000" b="0" i="0" u="none" strike="noStrike" kern="1200" cap="none" spc="0" normalizeH="0" baseline="0" noProof="0" dirty="0">
                <a:ln>
                  <a:noFill/>
                </a:ln>
                <a:solidFill>
                  <a:prstClr val="black"/>
                </a:solidFill>
                <a:effectLst/>
                <a:uLnTx/>
                <a:uFillTx/>
                <a:latin typeface="Times New Roman" panose="02020603050405020304" charset="0"/>
                <a:ea typeface="楷体" panose="02010609060101010101" charset="-122"/>
                <a:cs typeface="Times New Roman" panose="02020603050405020304" charset="0"/>
                <a:sym typeface="Calibri" panose="020F0502020204030204" charset="0"/>
              </a:rPr>
              <a:t>O</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charset="0"/>
                <a:ea typeface="楷体" panose="02010609060101010101" charset="-122"/>
                <a:cs typeface="Times New Roman" panose="02020603050405020304" charset="0"/>
                <a:sym typeface="Calibri" panose="020F0502020204030204" charset="0"/>
              </a:rPr>
              <a:t>3</a:t>
            </a:r>
            <a:r>
              <a:rPr kumimoji="0" lang="en-US" altLang="zh-CN" sz="40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 </a:t>
            </a:r>
            <a:r>
              <a:rPr kumimoji="1" lang="en-US" altLang="zh-CN" sz="4000" b="0" i="0" u="none" strike="noStrike" kern="1200" cap="none" spc="0" normalizeH="0" baseline="0" noProof="0" dirty="0">
                <a:ln>
                  <a:noFill/>
                </a:ln>
                <a:solidFill>
                  <a:prstClr val="black"/>
                </a:solidFill>
                <a:effectLst/>
                <a:uLnTx/>
                <a:uFillTx/>
                <a:latin typeface="Times New Roman" panose="02020603050405020304" charset="0"/>
                <a:ea typeface="宋体" panose="02010600030101010101" pitchFamily="2" charset="-122"/>
                <a:cs typeface="Times New Roman" panose="02020603050405020304" charset="0"/>
                <a:sym typeface="Calibri" panose="020F0502020204030204" charset="0"/>
              </a:rPr>
              <a:t>domains can be observed using Kerr microscopy.</a:t>
            </a:r>
          </a:p>
          <a:p>
            <a:pPr marL="361950" marR="0" lvl="0" indent="-361950" algn="l" defTabSz="914400" rtl="0" eaLnBrk="1" fontAlgn="auto" latinLnBrk="0" hangingPunct="1">
              <a:lnSpc>
                <a:spcPct val="110000"/>
              </a:lnSpc>
              <a:spcBef>
                <a:spcPts val="0"/>
              </a:spcBef>
              <a:spcAft>
                <a:spcPts val="0"/>
              </a:spcAft>
              <a:buClrTx/>
              <a:buSzTx/>
              <a:buFont typeface="Wingdings" panose="05000000000000000000" pitchFamily="2" charset="2"/>
              <a:buChar char="Ø"/>
              <a:tabLst/>
              <a:defRPr/>
            </a:pPr>
            <a:r>
              <a:rPr kumimoji="1" lang="en-US" altLang="zh-CN" sz="4000" b="0" i="0" u="none" strike="noStrike" kern="1200" cap="none" spc="0" normalizeH="0" baseline="0" noProof="0" dirty="0">
                <a:ln>
                  <a:noFill/>
                </a:ln>
                <a:solidFill>
                  <a:prstClr val="black"/>
                </a:solidFill>
                <a:effectLst/>
                <a:uLnTx/>
                <a:uFillTx/>
                <a:latin typeface="Times New Roman" panose="02020603050405020304" charset="0"/>
                <a:ea typeface="宋体" panose="02010600030101010101" pitchFamily="2" charset="-122"/>
                <a:cs typeface="Times New Roman" panose="02020603050405020304" charset="0"/>
                <a:sym typeface="Calibri" panose="020F0502020204030204" charset="0"/>
              </a:rPr>
              <a:t>Directly visualized how different current directions affect switching regions, revealing that pure current switching only reaches ~60%.</a:t>
            </a:r>
          </a:p>
          <a:p>
            <a:pPr marL="361950" marR="0" lvl="0" indent="-361950" algn="l" defTabSz="914400" rtl="0" eaLnBrk="1" fontAlgn="auto" latinLnBrk="0" hangingPunct="1">
              <a:lnSpc>
                <a:spcPct val="110000"/>
              </a:lnSpc>
              <a:spcBef>
                <a:spcPts val="0"/>
              </a:spcBef>
              <a:spcAft>
                <a:spcPts val="0"/>
              </a:spcAft>
              <a:buClrTx/>
              <a:buSzTx/>
              <a:buFont typeface="Wingdings" panose="05000000000000000000" pitchFamily="2" charset="2"/>
              <a:buChar char="Ø"/>
              <a:tabLst/>
              <a:defRPr/>
            </a:pPr>
            <a:r>
              <a:rPr kumimoji="1" lang="en-US" altLang="zh-CN" sz="4000" b="0" i="0" u="none" strike="noStrike" kern="1200" cap="none" spc="0" normalizeH="0" baseline="0" noProof="0" dirty="0">
                <a:ln>
                  <a:noFill/>
                </a:ln>
                <a:solidFill>
                  <a:prstClr val="black"/>
                </a:solidFill>
                <a:effectLst/>
                <a:uLnTx/>
                <a:uFillTx/>
                <a:latin typeface="Times New Roman" panose="02020603050405020304" charset="0"/>
                <a:ea typeface="宋体" panose="02010600030101010101" pitchFamily="2" charset="-122"/>
                <a:cs typeface="Times New Roman" panose="02020603050405020304" charset="0"/>
                <a:sym typeface="Calibri" panose="020F0502020204030204" charset="0"/>
              </a:rPr>
              <a:t>Small in-plane magnetic field significantly enhances switching efficiency, and demonstrates dual modulation by field direction.</a:t>
            </a:r>
          </a:p>
        </p:txBody>
      </p:sp>
      <p:sp>
        <p:nvSpPr>
          <p:cNvPr id="345" name="文本框 344">
            <a:extLst>
              <a:ext uri="{FF2B5EF4-FFF2-40B4-BE49-F238E27FC236}">
                <a16:creationId xmlns:a16="http://schemas.microsoft.com/office/drawing/2014/main" id="{C401F8E1-8B77-4518-9DB3-5B04F7D2C8CD}"/>
              </a:ext>
            </a:extLst>
          </p:cNvPr>
          <p:cNvSpPr txBox="1"/>
          <p:nvPr/>
        </p:nvSpPr>
        <p:spPr>
          <a:xfrm>
            <a:off x="9769950" y="37548252"/>
            <a:ext cx="1456088"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XMLD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6" name="图片 5">
            <a:extLst>
              <a:ext uri="{FF2B5EF4-FFF2-40B4-BE49-F238E27FC236}">
                <a16:creationId xmlns:a16="http://schemas.microsoft.com/office/drawing/2014/main" id="{C1FE8DC7-950D-4AC8-913F-903ED6E4CF7E}"/>
              </a:ext>
            </a:extLst>
          </p:cNvPr>
          <p:cNvPicPr>
            <a:picLocks noChangeAspect="1"/>
          </p:cNvPicPr>
          <p:nvPr/>
        </p:nvPicPr>
        <p:blipFill>
          <a:blip r:embed="rId62"/>
          <a:stretch>
            <a:fillRect/>
          </a:stretch>
        </p:blipFill>
        <p:spPr>
          <a:xfrm>
            <a:off x="26444569" y="2825527"/>
            <a:ext cx="3501613" cy="2635112"/>
          </a:xfrm>
          <a:prstGeom prst="rect">
            <a:avLst/>
          </a:prstGeom>
        </p:spPr>
      </p:pic>
      <p:pic>
        <p:nvPicPr>
          <p:cNvPr id="7" name="图片 6">
            <a:extLst>
              <a:ext uri="{FF2B5EF4-FFF2-40B4-BE49-F238E27FC236}">
                <a16:creationId xmlns:a16="http://schemas.microsoft.com/office/drawing/2014/main" id="{A85AB6BB-9E5E-4148-84CC-087FF8846299}"/>
              </a:ext>
            </a:extLst>
          </p:cNvPr>
          <p:cNvPicPr>
            <a:picLocks noChangeAspect="1"/>
          </p:cNvPicPr>
          <p:nvPr/>
        </p:nvPicPr>
        <p:blipFill>
          <a:blip r:embed="rId63"/>
          <a:stretch>
            <a:fillRect/>
          </a:stretch>
        </p:blipFill>
        <p:spPr>
          <a:xfrm>
            <a:off x="29540196" y="5287422"/>
            <a:ext cx="136531" cy="124014"/>
          </a:xfrm>
          <a:prstGeom prst="rect">
            <a:avLst/>
          </a:prstGeom>
        </p:spPr>
      </p:pic>
      <p:pic>
        <p:nvPicPr>
          <p:cNvPr id="188" name="图片 187">
            <a:extLst>
              <a:ext uri="{FF2B5EF4-FFF2-40B4-BE49-F238E27FC236}">
                <a16:creationId xmlns:a16="http://schemas.microsoft.com/office/drawing/2014/main" id="{F4C4DD06-01BC-43B0-86C3-1D7707320AE1}"/>
              </a:ext>
            </a:extLst>
          </p:cNvPr>
          <p:cNvPicPr>
            <a:picLocks noChangeAspect="1"/>
          </p:cNvPicPr>
          <p:nvPr/>
        </p:nvPicPr>
        <p:blipFill>
          <a:blip r:embed="rId64"/>
          <a:stretch>
            <a:fillRect/>
          </a:stretch>
        </p:blipFill>
        <p:spPr>
          <a:xfrm>
            <a:off x="7471329" y="12213919"/>
            <a:ext cx="1362673" cy="1722920"/>
          </a:xfrm>
          <a:prstGeom prst="rect">
            <a:avLst/>
          </a:prstGeom>
        </p:spPr>
      </p:pic>
      <p:pic>
        <p:nvPicPr>
          <p:cNvPr id="189" name="图片 188">
            <a:extLst>
              <a:ext uri="{FF2B5EF4-FFF2-40B4-BE49-F238E27FC236}">
                <a16:creationId xmlns:a16="http://schemas.microsoft.com/office/drawing/2014/main" id="{8F038AEA-041B-4907-811E-5EC4A2B59613}"/>
              </a:ext>
            </a:extLst>
          </p:cNvPr>
          <p:cNvPicPr>
            <a:picLocks noChangeAspect="1"/>
          </p:cNvPicPr>
          <p:nvPr/>
        </p:nvPicPr>
        <p:blipFill>
          <a:blip r:embed="rId65"/>
          <a:stretch>
            <a:fillRect/>
          </a:stretch>
        </p:blipFill>
        <p:spPr>
          <a:xfrm>
            <a:off x="8871525" y="12136990"/>
            <a:ext cx="4255091" cy="2030957"/>
          </a:xfrm>
          <a:prstGeom prst="rect">
            <a:avLst/>
          </a:prstGeom>
        </p:spPr>
      </p:pic>
      <p:sp>
        <p:nvSpPr>
          <p:cNvPr id="190" name="文本框 189">
            <a:extLst>
              <a:ext uri="{FF2B5EF4-FFF2-40B4-BE49-F238E27FC236}">
                <a16:creationId xmlns:a16="http://schemas.microsoft.com/office/drawing/2014/main" id="{CB8F10D4-0782-4C5D-800B-443F992D20E3}"/>
              </a:ext>
            </a:extLst>
          </p:cNvPr>
          <p:cNvSpPr txBox="1"/>
          <p:nvPr/>
        </p:nvSpPr>
        <p:spPr>
          <a:xfrm>
            <a:off x="8195422" y="14108058"/>
            <a:ext cx="3610306" cy="307777"/>
          </a:xfrm>
          <a:prstGeom prst="rect">
            <a:avLst/>
          </a:prstGeom>
          <a:noFill/>
        </p:spPr>
        <p:txBody>
          <a:bodyPr wrap="square" rtlCol="0">
            <a:spAutoFit/>
          </a:bodyPr>
          <a:lstStyle/>
          <a:p>
            <a:r>
              <a:rPr lang="en-US" altLang="zh-CN" sz="1400" dirty="0">
                <a:latin typeface="Times New Roman" panose="02020603050405020304" pitchFamily="18" charset="0"/>
                <a:cs typeface="Times New Roman" panose="02020603050405020304" pitchFamily="18" charset="0"/>
              </a:rPr>
              <a:t>Yang Cheng </a:t>
            </a:r>
            <a:r>
              <a:rPr lang="en-US" altLang="zh-CN" sz="1400" i="1" dirty="0">
                <a:latin typeface="Times New Roman" panose="02020603050405020304" pitchFamily="18" charset="0"/>
                <a:cs typeface="Times New Roman" panose="02020603050405020304" pitchFamily="18" charset="0"/>
              </a:rPr>
              <a:t>et</a:t>
            </a:r>
            <a:r>
              <a:rPr lang="en-US" altLang="zh-CN" sz="1400" dirty="0">
                <a:latin typeface="Times New Roman" panose="02020603050405020304" pitchFamily="18" charset="0"/>
                <a:cs typeface="Times New Roman" panose="02020603050405020304" pitchFamily="18" charset="0"/>
              </a:rPr>
              <a:t> al., PRL </a:t>
            </a:r>
            <a:r>
              <a:rPr lang="en-US" altLang="zh-CN" sz="1400" b="1" dirty="0">
                <a:latin typeface="Times New Roman" panose="02020603050405020304" pitchFamily="18" charset="0"/>
                <a:cs typeface="Times New Roman" panose="02020603050405020304" pitchFamily="18" charset="0"/>
              </a:rPr>
              <a:t>124, 027202 </a:t>
            </a:r>
            <a:r>
              <a:rPr lang="en-US" altLang="zh-CN" sz="1400" dirty="0">
                <a:latin typeface="Times New Roman" panose="02020603050405020304" pitchFamily="18" charset="0"/>
                <a:cs typeface="Times New Roman" panose="02020603050405020304" pitchFamily="18" charset="0"/>
              </a:rPr>
              <a:t>(2016)</a:t>
            </a:r>
          </a:p>
        </p:txBody>
      </p:sp>
      <p:sp>
        <p:nvSpPr>
          <p:cNvPr id="192" name="文本框 191">
            <a:extLst>
              <a:ext uri="{FF2B5EF4-FFF2-40B4-BE49-F238E27FC236}">
                <a16:creationId xmlns:a16="http://schemas.microsoft.com/office/drawing/2014/main" id="{FC614046-2388-4B4C-98CD-5B9D2522596C}"/>
              </a:ext>
            </a:extLst>
          </p:cNvPr>
          <p:cNvSpPr txBox="1"/>
          <p:nvPr/>
        </p:nvSpPr>
        <p:spPr>
          <a:xfrm>
            <a:off x="15614384" y="14153280"/>
            <a:ext cx="3610306" cy="307777"/>
          </a:xfrm>
          <a:prstGeom prst="rect">
            <a:avLst/>
          </a:prstGeom>
          <a:noFill/>
        </p:spPr>
        <p:txBody>
          <a:bodyPr wrap="square" rtlCol="0">
            <a:spAutoFit/>
          </a:bodyPr>
          <a:lstStyle/>
          <a:p>
            <a:r>
              <a:rPr lang="en-US" altLang="zh-CN" sz="1400" dirty="0" err="1">
                <a:latin typeface="Times New Roman" panose="02020603050405020304" pitchFamily="18" charset="0"/>
                <a:cs typeface="Times New Roman" panose="02020603050405020304" pitchFamily="18" charset="0"/>
              </a:rPr>
              <a:t>Hariom</a:t>
            </a:r>
            <a:r>
              <a:rPr lang="en-US" altLang="zh-CN" sz="1400" dirty="0">
                <a:latin typeface="Times New Roman" panose="02020603050405020304" pitchFamily="18" charset="0"/>
                <a:cs typeface="Times New Roman" panose="02020603050405020304" pitchFamily="18" charset="0"/>
              </a:rPr>
              <a:t> Jani </a:t>
            </a:r>
            <a:r>
              <a:rPr lang="en-US" altLang="zh-CN" sz="1400" i="1" dirty="0">
                <a:latin typeface="Times New Roman" panose="02020603050405020304" pitchFamily="18" charset="0"/>
                <a:cs typeface="Times New Roman" panose="02020603050405020304" pitchFamily="18" charset="0"/>
              </a:rPr>
              <a:t>et</a:t>
            </a:r>
            <a:r>
              <a:rPr lang="en-US" altLang="zh-CN" sz="1400" dirty="0">
                <a:latin typeface="Times New Roman" panose="02020603050405020304" pitchFamily="18" charset="0"/>
                <a:cs typeface="Times New Roman" panose="02020603050405020304" pitchFamily="18" charset="0"/>
              </a:rPr>
              <a:t> al., Nature </a:t>
            </a:r>
            <a:r>
              <a:rPr lang="en-US" altLang="zh-CN" sz="1400" b="1" dirty="0">
                <a:latin typeface="Times New Roman" panose="02020603050405020304" pitchFamily="18" charset="0"/>
                <a:cs typeface="Times New Roman" panose="02020603050405020304" pitchFamily="18" charset="0"/>
              </a:rPr>
              <a:t>590, 74-79 </a:t>
            </a:r>
            <a:r>
              <a:rPr lang="en-US" altLang="zh-CN" sz="1400" dirty="0">
                <a:latin typeface="Times New Roman" panose="02020603050405020304" pitchFamily="18" charset="0"/>
                <a:cs typeface="Times New Roman" panose="02020603050405020304" pitchFamily="18" charset="0"/>
              </a:rPr>
              <a:t>(2021)</a:t>
            </a:r>
          </a:p>
        </p:txBody>
      </p:sp>
      <p:pic>
        <p:nvPicPr>
          <p:cNvPr id="193" name="图片 192">
            <a:extLst>
              <a:ext uri="{FF2B5EF4-FFF2-40B4-BE49-F238E27FC236}">
                <a16:creationId xmlns:a16="http://schemas.microsoft.com/office/drawing/2014/main" id="{E0483903-B0A7-4F9A-92CD-FAB9B3E1C997}"/>
              </a:ext>
            </a:extLst>
          </p:cNvPr>
          <p:cNvPicPr>
            <a:picLocks noChangeAspect="1"/>
          </p:cNvPicPr>
          <p:nvPr/>
        </p:nvPicPr>
        <p:blipFill rotWithShape="1">
          <a:blip r:embed="rId66"/>
          <a:srcRect t="1239"/>
          <a:stretch>
            <a:fillRect/>
          </a:stretch>
        </p:blipFill>
        <p:spPr>
          <a:xfrm>
            <a:off x="16193440" y="12211436"/>
            <a:ext cx="1817937" cy="1802344"/>
          </a:xfrm>
          <a:prstGeom prst="rect">
            <a:avLst/>
          </a:prstGeom>
        </p:spPr>
      </p:pic>
      <p:pic>
        <p:nvPicPr>
          <p:cNvPr id="194" name="图片 193">
            <a:extLst>
              <a:ext uri="{FF2B5EF4-FFF2-40B4-BE49-F238E27FC236}">
                <a16:creationId xmlns:a16="http://schemas.microsoft.com/office/drawing/2014/main" id="{BF0ACC69-B17B-402D-9C23-E6059F7B1CB5}"/>
              </a:ext>
            </a:extLst>
          </p:cNvPr>
          <p:cNvPicPr>
            <a:picLocks noChangeAspect="1"/>
          </p:cNvPicPr>
          <p:nvPr/>
        </p:nvPicPr>
        <p:blipFill>
          <a:blip r:embed="rId67"/>
          <a:stretch>
            <a:fillRect/>
          </a:stretch>
        </p:blipFill>
        <p:spPr>
          <a:xfrm>
            <a:off x="18054680" y="12172230"/>
            <a:ext cx="1083493" cy="1852280"/>
          </a:xfrm>
          <a:prstGeom prst="rect">
            <a:avLst/>
          </a:prstGeom>
        </p:spPr>
      </p:pic>
      <p:pic>
        <p:nvPicPr>
          <p:cNvPr id="3" name="图片 2">
            <a:extLst>
              <a:ext uri="{FF2B5EF4-FFF2-40B4-BE49-F238E27FC236}">
                <a16:creationId xmlns:a16="http://schemas.microsoft.com/office/drawing/2014/main" id="{74499093-67C2-40B0-B078-9EA5EE8B243D}"/>
              </a:ext>
            </a:extLst>
          </p:cNvPr>
          <p:cNvPicPr>
            <a:picLocks noChangeAspect="1"/>
          </p:cNvPicPr>
          <p:nvPr/>
        </p:nvPicPr>
        <p:blipFill rotWithShape="1">
          <a:blip r:embed="rId68"/>
          <a:srcRect l="10316" t="19899" r="9956" b="3132"/>
          <a:stretch/>
        </p:blipFill>
        <p:spPr>
          <a:xfrm>
            <a:off x="1955198" y="9391481"/>
            <a:ext cx="3376363" cy="2780605"/>
          </a:xfrm>
          <a:prstGeom prst="rect">
            <a:avLst/>
          </a:prstGeom>
        </p:spPr>
      </p:pic>
      <p:pic>
        <p:nvPicPr>
          <p:cNvPr id="4" name="图片 3">
            <a:extLst>
              <a:ext uri="{FF2B5EF4-FFF2-40B4-BE49-F238E27FC236}">
                <a16:creationId xmlns:a16="http://schemas.microsoft.com/office/drawing/2014/main" id="{07943748-39CE-4566-9B56-7BB818E3F477}"/>
              </a:ext>
            </a:extLst>
          </p:cNvPr>
          <p:cNvPicPr>
            <a:picLocks noChangeAspect="1"/>
          </p:cNvPicPr>
          <p:nvPr/>
        </p:nvPicPr>
        <p:blipFill>
          <a:blip r:embed="rId69"/>
          <a:stretch>
            <a:fillRect/>
          </a:stretch>
        </p:blipFill>
        <p:spPr>
          <a:xfrm>
            <a:off x="1828734" y="8898745"/>
            <a:ext cx="3376364" cy="607835"/>
          </a:xfrm>
          <a:prstGeom prst="rect">
            <a:avLst/>
          </a:prstGeom>
        </p:spPr>
      </p:pic>
      <p:sp>
        <p:nvSpPr>
          <p:cNvPr id="232" name="矩形 231">
            <a:extLst>
              <a:ext uri="{FF2B5EF4-FFF2-40B4-BE49-F238E27FC236}">
                <a16:creationId xmlns:a16="http://schemas.microsoft.com/office/drawing/2014/main" id="{700D51C0-089F-4B92-B1A7-FC866C9B29E2}"/>
              </a:ext>
            </a:extLst>
          </p:cNvPr>
          <p:cNvSpPr/>
          <p:nvPr/>
        </p:nvSpPr>
        <p:spPr>
          <a:xfrm>
            <a:off x="20709911" y="14126906"/>
            <a:ext cx="3893885" cy="276999"/>
          </a:xfrm>
          <a:prstGeom prst="rect">
            <a:avLst/>
          </a:prstGeom>
        </p:spPr>
        <p:txBody>
          <a:bodyPr wrap="square">
            <a:spAutoFit/>
          </a:bodyPr>
          <a:lstStyle/>
          <a:p>
            <a:r>
              <a:rPr lang="en-US" altLang="zh-CN" sz="1200" dirty="0">
                <a:latin typeface="Times New Roman" panose="02020603050405020304" pitchFamily="18" charset="0"/>
                <a:cs typeface="Times New Roman" panose="02020603050405020304" pitchFamily="18" charset="0"/>
              </a:rPr>
              <a:t>Jia Xu </a:t>
            </a:r>
            <a:r>
              <a:rPr lang="en-US" altLang="zh-CN" sz="1200" i="1" dirty="0">
                <a:latin typeface="Times New Roman" panose="02020603050405020304" pitchFamily="18" charset="0"/>
                <a:cs typeface="Times New Roman" panose="02020603050405020304" pitchFamily="18" charset="0"/>
              </a:rPr>
              <a:t>et</a:t>
            </a:r>
            <a:r>
              <a:rPr lang="en-US" altLang="zh-CN" sz="1200" dirty="0">
                <a:latin typeface="Times New Roman" panose="02020603050405020304" pitchFamily="18" charset="0"/>
                <a:cs typeface="Times New Roman" panose="02020603050405020304" pitchFamily="18" charset="0"/>
              </a:rPr>
              <a:t> al., </a:t>
            </a:r>
            <a:r>
              <a:rPr lang="en-US" altLang="zh-CN" sz="1200" i="1" dirty="0">
                <a:latin typeface="Times New Roman" panose="02020603050405020304" pitchFamily="18" charset="0"/>
                <a:cs typeface="Times New Roman" panose="02020603050405020304" pitchFamily="18" charset="0"/>
              </a:rPr>
              <a:t>Phys. Rev. L</a:t>
            </a:r>
            <a:r>
              <a:rPr lang="en-US" altLang="zh-CN" sz="1200" dirty="0">
                <a:latin typeface="Times New Roman" panose="02020603050405020304" pitchFamily="18" charset="0"/>
                <a:cs typeface="Times New Roman" panose="02020603050405020304" pitchFamily="18" charset="0"/>
              </a:rPr>
              <a:t>. 128, 137201 (2022)</a:t>
            </a:r>
          </a:p>
        </p:txBody>
      </p:sp>
      <p:sp>
        <p:nvSpPr>
          <p:cNvPr id="251" name="文本框 250">
            <a:extLst>
              <a:ext uri="{FF2B5EF4-FFF2-40B4-BE49-F238E27FC236}">
                <a16:creationId xmlns:a16="http://schemas.microsoft.com/office/drawing/2014/main" id="{2F2463EC-5930-409C-B15D-A7AEA5265AB0}"/>
              </a:ext>
            </a:extLst>
          </p:cNvPr>
          <p:cNvSpPr txBox="1"/>
          <p:nvPr/>
        </p:nvSpPr>
        <p:spPr>
          <a:xfrm>
            <a:off x="20024753" y="11992536"/>
            <a:ext cx="4847667" cy="353943"/>
          </a:xfrm>
          <a:prstGeom prst="rect">
            <a:avLst/>
          </a:prstGeom>
          <a:noFill/>
        </p:spPr>
        <p:txBody>
          <a:bodyPr wrap="square" rtlCol="0">
            <a:spAutoFit/>
          </a:bodyPr>
          <a:lstStyle/>
          <a:p>
            <a:pPr marL="342900" indent="-342900">
              <a:buFont typeface="Wingdings" panose="05000000000000000000" pitchFamily="2" charset="2"/>
              <a:buChar char="ü"/>
            </a:pPr>
            <a:r>
              <a:rPr lang="en-US" altLang="zh-CN" sz="1700" b="1" dirty="0">
                <a:latin typeface="Times New Roman" panose="02020603050405020304" pitchFamily="18" charset="0"/>
                <a:cs typeface="Times New Roman" panose="02020603050405020304" pitchFamily="18" charset="0"/>
                <a:sym typeface="+mn-ea"/>
              </a:rPr>
              <a:t>Magnetic-field-driven switching</a:t>
            </a:r>
            <a:endParaRPr lang="zh-CN" altLang="en-US" sz="1700" b="1" dirty="0">
              <a:latin typeface="Times New Roman" panose="02020603050405020304" pitchFamily="18" charset="0"/>
              <a:cs typeface="Times New Roman" panose="02020603050405020304" pitchFamily="18" charset="0"/>
              <a:sym typeface="+mn-ea"/>
            </a:endParaRPr>
          </a:p>
        </p:txBody>
      </p:sp>
      <p:pic>
        <p:nvPicPr>
          <p:cNvPr id="252" name="图片 251">
            <a:extLst>
              <a:ext uri="{FF2B5EF4-FFF2-40B4-BE49-F238E27FC236}">
                <a16:creationId xmlns:a16="http://schemas.microsoft.com/office/drawing/2014/main" id="{99835CB3-A89C-474C-AD16-86EFFA04B81E}"/>
              </a:ext>
            </a:extLst>
          </p:cNvPr>
          <p:cNvPicPr>
            <a:picLocks noChangeAspect="1"/>
          </p:cNvPicPr>
          <p:nvPr/>
        </p:nvPicPr>
        <p:blipFill rotWithShape="1">
          <a:blip r:embed="rId70"/>
          <a:srcRect r="73882"/>
          <a:stretch/>
        </p:blipFill>
        <p:spPr>
          <a:xfrm>
            <a:off x="19892806" y="12382665"/>
            <a:ext cx="1694301" cy="1675336"/>
          </a:xfrm>
          <a:prstGeom prst="rect">
            <a:avLst/>
          </a:prstGeom>
        </p:spPr>
      </p:pic>
      <p:sp>
        <p:nvSpPr>
          <p:cNvPr id="254" name="文本框 253">
            <a:extLst>
              <a:ext uri="{FF2B5EF4-FFF2-40B4-BE49-F238E27FC236}">
                <a16:creationId xmlns:a16="http://schemas.microsoft.com/office/drawing/2014/main" id="{8079A44D-6318-43C4-A8A7-845F2F48583A}"/>
              </a:ext>
            </a:extLst>
          </p:cNvPr>
          <p:cNvSpPr txBox="1"/>
          <p:nvPr/>
        </p:nvSpPr>
        <p:spPr>
          <a:xfrm>
            <a:off x="23672718" y="11996311"/>
            <a:ext cx="971126" cy="353943"/>
          </a:xfrm>
          <a:prstGeom prst="rect">
            <a:avLst/>
          </a:prstGeom>
          <a:noFill/>
        </p:spPr>
        <p:txBody>
          <a:bodyPr wrap="square" rtlCol="0">
            <a:spAutoFit/>
          </a:bodyPr>
          <a:lstStyle/>
          <a:p>
            <a:r>
              <a:rPr lang="en-US" altLang="zh-CN" sz="1700" dirty="0" err="1">
                <a:solidFill>
                  <a:srgbClr val="005EAA"/>
                </a:solidFill>
                <a:latin typeface="Times New Roman" panose="02020603050405020304" pitchFamily="18" charset="0"/>
                <a:cs typeface="Times New Roman" panose="02020603050405020304" pitchFamily="18" charset="0"/>
                <a:sym typeface="+mn-ea"/>
              </a:rPr>
              <a:t>CoO</a:t>
            </a:r>
            <a:r>
              <a:rPr lang="en-US" altLang="zh-CN" sz="1700" dirty="0">
                <a:solidFill>
                  <a:srgbClr val="005EAA"/>
                </a:solidFill>
                <a:latin typeface="Times New Roman" panose="02020603050405020304" pitchFamily="18" charset="0"/>
                <a:cs typeface="Times New Roman" panose="02020603050405020304" pitchFamily="18" charset="0"/>
                <a:sym typeface="+mn-ea"/>
              </a:rPr>
              <a:t>/Pt</a:t>
            </a:r>
            <a:endParaRPr lang="zh-CN" altLang="en-US" sz="1700" dirty="0">
              <a:solidFill>
                <a:srgbClr val="005EAA"/>
              </a:solidFill>
              <a:latin typeface="Times New Roman" panose="02020603050405020304" pitchFamily="18" charset="0"/>
              <a:cs typeface="Times New Roman" panose="02020603050405020304" pitchFamily="18" charset="0"/>
              <a:sym typeface="+mn-ea"/>
            </a:endParaRPr>
          </a:p>
        </p:txBody>
      </p:sp>
      <p:sp>
        <p:nvSpPr>
          <p:cNvPr id="5" name="矩形 4">
            <a:extLst>
              <a:ext uri="{FF2B5EF4-FFF2-40B4-BE49-F238E27FC236}">
                <a16:creationId xmlns:a16="http://schemas.microsoft.com/office/drawing/2014/main" id="{F7CA40D3-F5AB-40D5-8800-7360426AC41C}"/>
              </a:ext>
            </a:extLst>
          </p:cNvPr>
          <p:cNvSpPr/>
          <p:nvPr/>
        </p:nvSpPr>
        <p:spPr>
          <a:xfrm>
            <a:off x="10012813" y="11495559"/>
            <a:ext cx="1008609" cy="523220"/>
          </a:xfrm>
          <a:prstGeom prst="rect">
            <a:avLst/>
          </a:prstGeom>
        </p:spPr>
        <p:txBody>
          <a:bodyPr wrap="none">
            <a:spAutoFit/>
          </a:bodyPr>
          <a:lstStyle/>
          <a:p>
            <a:r>
              <a:rPr lang="en-US" altLang="zh-CN" sz="2800" dirty="0">
                <a:solidFill>
                  <a:srgbClr val="0070C0"/>
                </a:solidFill>
                <a:latin typeface="Times New Roman" panose="02020603050405020304" charset="0"/>
                <a:ea typeface="楷体" panose="02010609060101010101" charset="-122"/>
                <a:cs typeface="Times New Roman" panose="02020603050405020304" charset="0"/>
              </a:rPr>
              <a:t>Fe</a:t>
            </a:r>
            <a:r>
              <a:rPr lang="en-US" altLang="zh-CN" sz="1600" dirty="0">
                <a:solidFill>
                  <a:srgbClr val="0070C0"/>
                </a:solidFill>
                <a:latin typeface="Times New Roman" panose="02020603050405020304" charset="0"/>
                <a:ea typeface="楷体" panose="02010609060101010101" charset="-122"/>
                <a:cs typeface="Times New Roman" panose="02020603050405020304" charset="0"/>
              </a:rPr>
              <a:t>2</a:t>
            </a:r>
            <a:r>
              <a:rPr lang="en-US" altLang="zh-CN" sz="2800" dirty="0">
                <a:solidFill>
                  <a:srgbClr val="0070C0"/>
                </a:solidFill>
                <a:latin typeface="Times New Roman" panose="02020603050405020304" charset="0"/>
                <a:ea typeface="楷体" panose="02010609060101010101" charset="-122"/>
                <a:cs typeface="Times New Roman" panose="02020603050405020304" charset="0"/>
              </a:rPr>
              <a:t>O</a:t>
            </a:r>
            <a:r>
              <a:rPr lang="en-US" altLang="zh-CN" sz="1600" dirty="0">
                <a:solidFill>
                  <a:srgbClr val="0070C0"/>
                </a:solidFill>
                <a:latin typeface="Times New Roman" panose="02020603050405020304" charset="0"/>
                <a:ea typeface="楷体" panose="02010609060101010101" charset="-122"/>
                <a:cs typeface="Times New Roman" panose="02020603050405020304" charset="0"/>
              </a:rPr>
              <a:t>3</a:t>
            </a:r>
            <a:endParaRPr lang="zh-CN" altLang="en-US" sz="2800" dirty="0">
              <a:solidFill>
                <a:srgbClr val="0070C0"/>
              </a:solidFill>
            </a:endParaRPr>
          </a:p>
        </p:txBody>
      </p:sp>
      <p:pic>
        <p:nvPicPr>
          <p:cNvPr id="296" name="图片 295">
            <a:extLst>
              <a:ext uri="{FF2B5EF4-FFF2-40B4-BE49-F238E27FC236}">
                <a16:creationId xmlns:a16="http://schemas.microsoft.com/office/drawing/2014/main" id="{6AE2A74B-2EED-40FC-8C65-841CFBDA7E5E}"/>
              </a:ext>
            </a:extLst>
          </p:cNvPr>
          <p:cNvPicPr>
            <a:picLocks noChangeAspect="1"/>
          </p:cNvPicPr>
          <p:nvPr/>
        </p:nvPicPr>
        <p:blipFill rotWithShape="1">
          <a:blip r:embed="rId71"/>
          <a:srcRect t="3777" r="47799"/>
          <a:stretch/>
        </p:blipFill>
        <p:spPr>
          <a:xfrm>
            <a:off x="14298614" y="12191142"/>
            <a:ext cx="1936636" cy="1812869"/>
          </a:xfrm>
          <a:prstGeom prst="rect">
            <a:avLst/>
          </a:prstGeom>
        </p:spPr>
      </p:pic>
      <p:sp>
        <p:nvSpPr>
          <p:cNvPr id="297" name="矩形 296">
            <a:extLst>
              <a:ext uri="{FF2B5EF4-FFF2-40B4-BE49-F238E27FC236}">
                <a16:creationId xmlns:a16="http://schemas.microsoft.com/office/drawing/2014/main" id="{24DF7949-811E-495E-8886-7DE87AD1FE89}"/>
              </a:ext>
            </a:extLst>
          </p:cNvPr>
          <p:cNvSpPr/>
          <p:nvPr>
            <p:custDataLst>
              <p:tags r:id="rId30"/>
            </p:custDataLst>
          </p:nvPr>
        </p:nvSpPr>
        <p:spPr>
          <a:xfrm>
            <a:off x="14211341" y="7535446"/>
            <a:ext cx="6711896" cy="1220003"/>
          </a:xfrm>
          <a:prstGeom prst="rect">
            <a:avLst/>
          </a:prstGeom>
          <a:solidFill>
            <a:schemeClr val="bg2"/>
          </a:solidFill>
        </p:spPr>
        <p:txBody>
          <a:bodyPr wrap="square">
            <a:noAutofit/>
          </a:bodyPr>
          <a:lstStyle/>
          <a:p>
            <a:pPr marL="457200" indent="-457200" algn="l">
              <a:buFont typeface="Wingdings" panose="05000000000000000000" charset="0"/>
              <a:buChar char="Ø"/>
            </a:pPr>
            <a:r>
              <a:rPr lang="en-US" altLang="zh-CN" sz="4400" b="1" dirty="0">
                <a:solidFill>
                  <a:schemeClr val="tx1"/>
                </a:solidFill>
                <a:latin typeface="Times New Roman" panose="02020603050405020304" pitchFamily="18" charset="0"/>
                <a:cs typeface="Times New Roman" panose="02020603050405020304" charset="0"/>
              </a:rPr>
              <a:t> </a:t>
            </a:r>
            <a:r>
              <a:rPr lang="en-US" altLang="zh-CN" sz="4000" b="1" dirty="0">
                <a:solidFill>
                  <a:schemeClr val="tx1"/>
                </a:solidFill>
                <a:latin typeface="Times New Roman" panose="02020603050405020304" pitchFamily="18" charset="0"/>
                <a:cs typeface="Times New Roman" panose="02020603050405020304" charset="0"/>
              </a:rPr>
              <a:t>Imaging AFM domains</a:t>
            </a:r>
            <a:endParaRPr lang="en-US" altLang="zh-CN" sz="4400" b="1" baseline="-25000" dirty="0">
              <a:solidFill>
                <a:srgbClr val="FF0000"/>
              </a:solidFill>
              <a:latin typeface="Times New Roman" panose="02020603050405020304" pitchFamily="18" charset="0"/>
              <a:cs typeface="Times New Roman" panose="02020603050405020304" charset="0"/>
            </a:endParaRPr>
          </a:p>
        </p:txBody>
      </p:sp>
      <p:sp>
        <p:nvSpPr>
          <p:cNvPr id="197" name="矩形 196">
            <a:extLst>
              <a:ext uri="{FF2B5EF4-FFF2-40B4-BE49-F238E27FC236}">
                <a16:creationId xmlns:a16="http://schemas.microsoft.com/office/drawing/2014/main" id="{0F01D4AD-FD0F-4AF9-84D0-4FED7B9947CA}"/>
              </a:ext>
            </a:extLst>
          </p:cNvPr>
          <p:cNvSpPr/>
          <p:nvPr>
            <p:custDataLst>
              <p:tags r:id="rId31"/>
            </p:custDataLst>
          </p:nvPr>
        </p:nvSpPr>
        <p:spPr>
          <a:xfrm>
            <a:off x="14606425" y="11605994"/>
            <a:ext cx="5801200" cy="305533"/>
          </a:xfrm>
          <a:prstGeom prst="rect">
            <a:avLst/>
          </a:prstGeom>
          <a:solidFill>
            <a:schemeClr val="bg2"/>
          </a:solidFill>
        </p:spPr>
        <p:txBody>
          <a:bodyPr wrap="square">
            <a:spAutoFit/>
          </a:bodyPr>
          <a:lstStyle/>
          <a:p>
            <a:pPr>
              <a:lnSpc>
                <a:spcPts val="1320"/>
              </a:lnSpc>
            </a:pPr>
            <a:r>
              <a:rPr lang="en-US" altLang="zh-CN" sz="4400" b="1" baseline="-25000" dirty="0">
                <a:latin typeface="Times New Roman" panose="02020603050405020304" pitchFamily="18" charset="0"/>
                <a:cs typeface="Times New Roman" panose="02020603050405020304" charset="0"/>
              </a:rPr>
              <a:t>XMLD-PEEM</a:t>
            </a:r>
            <a:endParaRPr lang="en-US" altLang="zh-CN" sz="4400" b="1" baseline="-25000" dirty="0">
              <a:solidFill>
                <a:srgbClr val="0070C0"/>
              </a:solidFill>
              <a:latin typeface="Times New Roman" panose="02020603050405020304" pitchFamily="18" charset="0"/>
              <a:cs typeface="Times New Roman" panose="02020603050405020304" charset="0"/>
            </a:endParaRPr>
          </a:p>
        </p:txBody>
      </p:sp>
      <p:sp>
        <p:nvSpPr>
          <p:cNvPr id="331" name="文本框 330">
            <a:extLst>
              <a:ext uri="{FF2B5EF4-FFF2-40B4-BE49-F238E27FC236}">
                <a16:creationId xmlns:a16="http://schemas.microsoft.com/office/drawing/2014/main" id="{BA3C5D52-6832-4FBF-8CF6-36C87753E2B8}"/>
              </a:ext>
            </a:extLst>
          </p:cNvPr>
          <p:cNvSpPr txBox="1"/>
          <p:nvPr/>
        </p:nvSpPr>
        <p:spPr>
          <a:xfrm>
            <a:off x="14656365" y="8259348"/>
            <a:ext cx="4847667" cy="543739"/>
          </a:xfrm>
          <a:prstGeom prst="rect">
            <a:avLst/>
          </a:prstGeom>
          <a:noFill/>
        </p:spPr>
        <p:txBody>
          <a:bodyPr wrap="square" rtlCol="0">
            <a:spAutoFit/>
          </a:bodyPr>
          <a:lstStyle/>
          <a:p>
            <a:r>
              <a:rPr lang="en-US" altLang="zh-CN" sz="4400" b="1" baseline="-25000" dirty="0">
                <a:latin typeface="Times New Roman" panose="02020603050405020304" pitchFamily="18" charset="0"/>
                <a:cs typeface="Times New Roman" panose="02020603050405020304" charset="0"/>
                <a:sym typeface="+mn-ea"/>
              </a:rPr>
              <a:t>NV-center microscopy</a:t>
            </a:r>
            <a:endParaRPr lang="zh-CN" altLang="en-US" sz="4400" b="1" baseline="-25000" dirty="0">
              <a:latin typeface="Times New Roman" panose="02020603050405020304" pitchFamily="18" charset="0"/>
              <a:cs typeface="Times New Roman" panose="02020603050405020304" charset="0"/>
              <a:sym typeface="+mn-ea"/>
            </a:endParaRPr>
          </a:p>
        </p:txBody>
      </p:sp>
      <p:pic>
        <p:nvPicPr>
          <p:cNvPr id="332" name="图片 331">
            <a:extLst>
              <a:ext uri="{FF2B5EF4-FFF2-40B4-BE49-F238E27FC236}">
                <a16:creationId xmlns:a16="http://schemas.microsoft.com/office/drawing/2014/main" id="{88992707-8C09-4CE4-884F-B853F5238103}"/>
              </a:ext>
            </a:extLst>
          </p:cNvPr>
          <p:cNvPicPr>
            <a:picLocks noChangeAspect="1"/>
          </p:cNvPicPr>
          <p:nvPr/>
        </p:nvPicPr>
        <p:blipFill>
          <a:blip r:embed="rId72"/>
          <a:stretch>
            <a:fillRect/>
          </a:stretch>
        </p:blipFill>
        <p:spPr>
          <a:xfrm>
            <a:off x="14601284" y="9002077"/>
            <a:ext cx="4686695" cy="1908632"/>
          </a:xfrm>
          <a:prstGeom prst="rect">
            <a:avLst/>
          </a:prstGeom>
        </p:spPr>
      </p:pic>
      <p:sp>
        <p:nvSpPr>
          <p:cNvPr id="333" name="矩形 332">
            <a:extLst>
              <a:ext uri="{FF2B5EF4-FFF2-40B4-BE49-F238E27FC236}">
                <a16:creationId xmlns:a16="http://schemas.microsoft.com/office/drawing/2014/main" id="{64348432-25D0-4E41-8D2C-56637CFAE8BA}"/>
              </a:ext>
            </a:extLst>
          </p:cNvPr>
          <p:cNvSpPr/>
          <p:nvPr/>
        </p:nvSpPr>
        <p:spPr>
          <a:xfrm>
            <a:off x="15303168" y="11013959"/>
            <a:ext cx="3304755" cy="276999"/>
          </a:xfrm>
          <a:prstGeom prst="rect">
            <a:avLst/>
          </a:prstGeom>
        </p:spPr>
        <p:txBody>
          <a:bodyPr wrap="square">
            <a:spAutoFit/>
          </a:bodyPr>
          <a:lstStyle/>
          <a:p>
            <a:r>
              <a:rPr lang="da-DK" altLang="zh-CN" sz="1200" dirty="0">
                <a:latin typeface="Times New Roman" panose="02020603050405020304" pitchFamily="18" charset="0"/>
                <a:cs typeface="Times New Roman" panose="02020603050405020304" pitchFamily="18" charset="0"/>
              </a:rPr>
              <a:t>I. Gross </a:t>
            </a:r>
            <a:r>
              <a:rPr lang="da-DK" altLang="zh-CN" sz="1200" i="1" dirty="0">
                <a:latin typeface="Times New Roman" panose="02020603050405020304" pitchFamily="18" charset="0"/>
                <a:cs typeface="Times New Roman" panose="02020603050405020304" pitchFamily="18" charset="0"/>
              </a:rPr>
              <a:t>et </a:t>
            </a:r>
            <a:r>
              <a:rPr lang="da-DK" altLang="zh-CN" sz="1200" dirty="0">
                <a:latin typeface="Times New Roman" panose="02020603050405020304" pitchFamily="18" charset="0"/>
                <a:cs typeface="Times New Roman" panose="02020603050405020304" pitchFamily="18" charset="0"/>
              </a:rPr>
              <a:t>al.</a:t>
            </a:r>
            <a:r>
              <a:rPr lang="en-US" altLang="zh-CN" sz="1200" dirty="0">
                <a:latin typeface="Times New Roman" panose="02020603050405020304" pitchFamily="18" charset="0"/>
                <a:cs typeface="Times New Roman" panose="02020603050405020304" pitchFamily="18" charset="0"/>
              </a:rPr>
              <a:t>,</a:t>
            </a:r>
            <a:r>
              <a:rPr lang="da-DK" altLang="zh-CN" sz="1200" i="1" dirty="0">
                <a:latin typeface="Times New Roman" panose="02020603050405020304" pitchFamily="18" charset="0"/>
                <a:cs typeface="Times New Roman" panose="02020603050405020304" pitchFamily="18" charset="0"/>
              </a:rPr>
              <a:t> Nature </a:t>
            </a:r>
            <a:r>
              <a:rPr lang="da-DK" altLang="zh-CN" sz="1200" dirty="0">
                <a:latin typeface="Times New Roman" panose="02020603050405020304" pitchFamily="18" charset="0"/>
                <a:cs typeface="Times New Roman" panose="02020603050405020304" pitchFamily="18" charset="0"/>
              </a:rPr>
              <a:t>549, 252 (2017)</a:t>
            </a:r>
            <a:endParaRPr lang="en-US" altLang="zh-CN" sz="1200" dirty="0">
              <a:latin typeface="Times New Roman" panose="02020603050405020304" pitchFamily="18" charset="0"/>
              <a:cs typeface="Times New Roman" panose="02020603050405020304" pitchFamily="18" charset="0"/>
            </a:endParaRPr>
          </a:p>
        </p:txBody>
      </p:sp>
      <p:sp>
        <p:nvSpPr>
          <p:cNvPr id="335" name="矩形 334">
            <a:extLst>
              <a:ext uri="{FF2B5EF4-FFF2-40B4-BE49-F238E27FC236}">
                <a16:creationId xmlns:a16="http://schemas.microsoft.com/office/drawing/2014/main" id="{6424D92A-9CD3-45C5-BE94-F242FA884633}"/>
              </a:ext>
            </a:extLst>
          </p:cNvPr>
          <p:cNvSpPr/>
          <p:nvPr/>
        </p:nvSpPr>
        <p:spPr>
          <a:xfrm>
            <a:off x="25294776" y="11798489"/>
            <a:ext cx="5801200" cy="2344165"/>
          </a:xfrm>
          <a:prstGeom prst="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6" name="矩形: 圆角 335">
            <a:extLst>
              <a:ext uri="{FF2B5EF4-FFF2-40B4-BE49-F238E27FC236}">
                <a16:creationId xmlns:a16="http://schemas.microsoft.com/office/drawing/2014/main" id="{3E77461F-1BAF-469D-801D-45B037A074FE}"/>
              </a:ext>
            </a:extLst>
          </p:cNvPr>
          <p:cNvSpPr/>
          <p:nvPr/>
        </p:nvSpPr>
        <p:spPr>
          <a:xfrm>
            <a:off x="25522400" y="7759676"/>
            <a:ext cx="5325746" cy="1152398"/>
          </a:xfrm>
          <a:prstGeom prst="roundRect">
            <a:avLst/>
          </a:prstGeom>
          <a:solidFill>
            <a:srgbClr val="A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7" name="文本框 15">
            <a:extLst>
              <a:ext uri="{FF2B5EF4-FFF2-40B4-BE49-F238E27FC236}">
                <a16:creationId xmlns:a16="http://schemas.microsoft.com/office/drawing/2014/main" id="{43CE2ECD-8F9B-45AF-A865-C2CF9DF5D7E6}"/>
              </a:ext>
            </a:extLst>
          </p:cNvPr>
          <p:cNvSpPr txBox="1"/>
          <p:nvPr/>
        </p:nvSpPr>
        <p:spPr>
          <a:xfrm>
            <a:off x="25665603" y="7825680"/>
            <a:ext cx="4948586" cy="1077218"/>
          </a:xfrm>
          <a:prstGeom prst="rect">
            <a:avLst/>
          </a:prstGeom>
          <a:noFill/>
        </p:spPr>
        <p:txBody>
          <a:bodyPr wrap="square" rtlCol="0">
            <a:spAutoFit/>
          </a:bodyPr>
          <a:lstStyle/>
          <a:p>
            <a:pPr algn="ctr"/>
            <a:r>
              <a:rPr lang="en-US" altLang="zh-CN" sz="3200" b="1" dirty="0">
                <a:solidFill>
                  <a:schemeClr val="bg1"/>
                </a:solidFill>
                <a:latin typeface="Times New Roman" panose="02020603050405020304" pitchFamily="18" charset="0"/>
                <a:cs typeface="Times New Roman" panose="02020603050405020304" pitchFamily="18" charset="0"/>
                <a:sym typeface="+mn-ea"/>
              </a:rPr>
              <a:t>Imaging hematite domain based on MOB </a:t>
            </a:r>
            <a:endParaRPr lang="en-US" altLang="zh-CN" sz="3200" b="1" dirty="0">
              <a:solidFill>
                <a:schemeClr val="bg1"/>
              </a:solidFill>
              <a:latin typeface="Times New Roman" panose="02020603050405020304" pitchFamily="18" charset="0"/>
              <a:cs typeface="Times New Roman" panose="02020603050405020304" pitchFamily="18" charset="0"/>
            </a:endParaRPr>
          </a:p>
        </p:txBody>
      </p:sp>
      <p:sp>
        <p:nvSpPr>
          <p:cNvPr id="338" name="文本框 15">
            <a:extLst>
              <a:ext uri="{FF2B5EF4-FFF2-40B4-BE49-F238E27FC236}">
                <a16:creationId xmlns:a16="http://schemas.microsoft.com/office/drawing/2014/main" id="{3AA50988-7451-40DA-B62A-972E9F781E71}"/>
              </a:ext>
            </a:extLst>
          </p:cNvPr>
          <p:cNvSpPr txBox="1"/>
          <p:nvPr/>
        </p:nvSpPr>
        <p:spPr>
          <a:xfrm>
            <a:off x="25434373" y="11890420"/>
            <a:ext cx="5811400" cy="1953868"/>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altLang="zh-CN" sz="2800" b="1" dirty="0">
                <a:latin typeface="Times New Roman" panose="02020603050405020304" pitchFamily="18" charset="0"/>
                <a:cs typeface="Times New Roman" panose="02020603050405020304" pitchFamily="18" charset="0"/>
              </a:rPr>
              <a:t>Curious about switching behavior </a:t>
            </a:r>
          </a:p>
          <a:p>
            <a:pPr marL="342900" indent="-342900">
              <a:lnSpc>
                <a:spcPct val="150000"/>
              </a:lnSpc>
              <a:buFont typeface="Arial" panose="020B0604020202020204" pitchFamily="34" charset="0"/>
              <a:buChar char="•"/>
            </a:pPr>
            <a:r>
              <a:rPr lang="en-US" altLang="zh-CN" sz="2800" b="1" dirty="0">
                <a:latin typeface="Times New Roman" panose="02020603050405020304" pitchFamily="18" charset="0"/>
                <a:cs typeface="Times New Roman" panose="02020603050405020304" pitchFamily="18" charset="0"/>
              </a:rPr>
              <a:t>MOB imaging experience </a:t>
            </a:r>
          </a:p>
          <a:p>
            <a:pPr marL="342900" indent="-342900">
              <a:lnSpc>
                <a:spcPct val="150000"/>
              </a:lnSpc>
              <a:buFont typeface="Arial" panose="020B0604020202020204" pitchFamily="34" charset="0"/>
              <a:buChar char="•"/>
            </a:pPr>
            <a:r>
              <a:rPr lang="en-US" altLang="zh-CN" sz="2800" b="1" dirty="0">
                <a:latin typeface="Times New Roman" panose="02020603050405020304" pitchFamily="18" charset="0"/>
                <a:cs typeface="Times New Roman" panose="02020603050405020304" pitchFamily="18" charset="0"/>
              </a:rPr>
              <a:t>Compatible with magnetic fields</a:t>
            </a:r>
          </a:p>
        </p:txBody>
      </p:sp>
      <p:sp>
        <p:nvSpPr>
          <p:cNvPr id="198" name="文本框 197">
            <a:extLst>
              <a:ext uri="{FF2B5EF4-FFF2-40B4-BE49-F238E27FC236}">
                <a16:creationId xmlns:a16="http://schemas.microsoft.com/office/drawing/2014/main" id="{A72504B5-FF92-44E2-BF3D-BAC3C26A2D94}"/>
              </a:ext>
            </a:extLst>
          </p:cNvPr>
          <p:cNvSpPr txBox="1"/>
          <p:nvPr/>
        </p:nvSpPr>
        <p:spPr>
          <a:xfrm>
            <a:off x="19791078" y="8268002"/>
            <a:ext cx="5325745" cy="543739"/>
          </a:xfrm>
          <a:prstGeom prst="rect">
            <a:avLst/>
          </a:prstGeom>
          <a:noFill/>
        </p:spPr>
        <p:txBody>
          <a:bodyPr wrap="square" rtlCol="0">
            <a:spAutoFit/>
          </a:bodyPr>
          <a:lstStyle/>
          <a:p>
            <a:r>
              <a:rPr lang="en-US" altLang="zh-CN" sz="4400" b="1" baseline="-25000" dirty="0">
                <a:latin typeface="Times New Roman" panose="02020603050405020304" pitchFamily="18" charset="0"/>
                <a:cs typeface="Times New Roman" panose="02020603050405020304" charset="0"/>
                <a:sym typeface="+mn-ea"/>
              </a:rPr>
              <a:t>Kerr microscopy MOB effect</a:t>
            </a:r>
            <a:endParaRPr lang="zh-CN" altLang="en-US" sz="4400" b="1" baseline="-25000" dirty="0">
              <a:latin typeface="Times New Roman" panose="02020603050405020304" pitchFamily="18" charset="0"/>
              <a:cs typeface="Times New Roman" panose="02020603050405020304" charset="0"/>
              <a:sym typeface="+mn-ea"/>
            </a:endParaRPr>
          </a:p>
        </p:txBody>
      </p:sp>
      <p:pic>
        <p:nvPicPr>
          <p:cNvPr id="248" name="图片 247">
            <a:extLst>
              <a:ext uri="{FF2B5EF4-FFF2-40B4-BE49-F238E27FC236}">
                <a16:creationId xmlns:a16="http://schemas.microsoft.com/office/drawing/2014/main" id="{70457277-160F-4EEF-AE9C-DD3F3EAB4C87}"/>
              </a:ext>
            </a:extLst>
          </p:cNvPr>
          <p:cNvPicPr>
            <a:picLocks noChangeAspect="1"/>
          </p:cNvPicPr>
          <p:nvPr/>
        </p:nvPicPr>
        <p:blipFill>
          <a:blip r:embed="rId73"/>
          <a:stretch>
            <a:fillRect/>
          </a:stretch>
        </p:blipFill>
        <p:spPr>
          <a:xfrm>
            <a:off x="22567117" y="10083215"/>
            <a:ext cx="1467457" cy="1420573"/>
          </a:xfrm>
          <a:prstGeom prst="rect">
            <a:avLst/>
          </a:prstGeom>
        </p:spPr>
      </p:pic>
      <p:pic>
        <p:nvPicPr>
          <p:cNvPr id="255" name="图片 254">
            <a:extLst>
              <a:ext uri="{FF2B5EF4-FFF2-40B4-BE49-F238E27FC236}">
                <a16:creationId xmlns:a16="http://schemas.microsoft.com/office/drawing/2014/main" id="{965B1C23-30F6-4767-833B-FB10C8979E31}"/>
              </a:ext>
            </a:extLst>
          </p:cNvPr>
          <p:cNvPicPr>
            <a:picLocks noChangeAspect="1"/>
          </p:cNvPicPr>
          <p:nvPr/>
        </p:nvPicPr>
        <p:blipFill>
          <a:blip r:embed="rId74"/>
          <a:stretch>
            <a:fillRect/>
          </a:stretch>
        </p:blipFill>
        <p:spPr>
          <a:xfrm>
            <a:off x="22601343" y="9017846"/>
            <a:ext cx="1698211" cy="479334"/>
          </a:xfrm>
          <a:prstGeom prst="rect">
            <a:avLst/>
          </a:prstGeom>
        </p:spPr>
      </p:pic>
      <p:pic>
        <p:nvPicPr>
          <p:cNvPr id="281" name="图片 280">
            <a:extLst>
              <a:ext uri="{FF2B5EF4-FFF2-40B4-BE49-F238E27FC236}">
                <a16:creationId xmlns:a16="http://schemas.microsoft.com/office/drawing/2014/main" id="{E72BFC62-583F-4C45-8F0B-FCC156483F45}"/>
              </a:ext>
            </a:extLst>
          </p:cNvPr>
          <p:cNvPicPr>
            <a:picLocks noChangeAspect="1"/>
          </p:cNvPicPr>
          <p:nvPr/>
        </p:nvPicPr>
        <p:blipFill>
          <a:blip r:embed="rId75"/>
          <a:stretch>
            <a:fillRect/>
          </a:stretch>
        </p:blipFill>
        <p:spPr>
          <a:xfrm>
            <a:off x="22875333" y="9456887"/>
            <a:ext cx="1305231" cy="580103"/>
          </a:xfrm>
          <a:prstGeom prst="rect">
            <a:avLst/>
          </a:prstGeom>
        </p:spPr>
      </p:pic>
      <p:pic>
        <p:nvPicPr>
          <p:cNvPr id="282" name="图片 281">
            <a:extLst>
              <a:ext uri="{FF2B5EF4-FFF2-40B4-BE49-F238E27FC236}">
                <a16:creationId xmlns:a16="http://schemas.microsoft.com/office/drawing/2014/main" id="{3492FFAD-7837-4396-8AA8-9C3E8441FE81}"/>
              </a:ext>
            </a:extLst>
          </p:cNvPr>
          <p:cNvPicPr>
            <a:picLocks noChangeAspect="1"/>
          </p:cNvPicPr>
          <p:nvPr/>
        </p:nvPicPr>
        <p:blipFill>
          <a:blip r:embed="rId76"/>
          <a:stretch>
            <a:fillRect/>
          </a:stretch>
        </p:blipFill>
        <p:spPr>
          <a:xfrm>
            <a:off x="22697729" y="9590539"/>
            <a:ext cx="178884" cy="276982"/>
          </a:xfrm>
          <a:prstGeom prst="rect">
            <a:avLst/>
          </a:prstGeom>
        </p:spPr>
      </p:pic>
      <p:pic>
        <p:nvPicPr>
          <p:cNvPr id="9" name="图片 8">
            <a:extLst>
              <a:ext uri="{FF2B5EF4-FFF2-40B4-BE49-F238E27FC236}">
                <a16:creationId xmlns:a16="http://schemas.microsoft.com/office/drawing/2014/main" id="{98133E03-93D5-48F7-85EB-D662F975EF12}"/>
              </a:ext>
            </a:extLst>
          </p:cNvPr>
          <p:cNvPicPr>
            <a:picLocks noChangeAspect="1"/>
          </p:cNvPicPr>
          <p:nvPr/>
        </p:nvPicPr>
        <p:blipFill>
          <a:blip r:embed="rId77"/>
          <a:stretch>
            <a:fillRect/>
          </a:stretch>
        </p:blipFill>
        <p:spPr>
          <a:xfrm>
            <a:off x="28159377" y="9226702"/>
            <a:ext cx="2265126" cy="2491044"/>
          </a:xfrm>
          <a:prstGeom prst="rect">
            <a:avLst/>
          </a:prstGeom>
        </p:spPr>
      </p:pic>
      <p:sp>
        <p:nvSpPr>
          <p:cNvPr id="201" name="文本框 200">
            <a:extLst>
              <a:ext uri="{FF2B5EF4-FFF2-40B4-BE49-F238E27FC236}">
                <a16:creationId xmlns:a16="http://schemas.microsoft.com/office/drawing/2014/main" id="{EF73F1E0-23D3-4D41-A2AE-A92C02E90524}"/>
              </a:ext>
            </a:extLst>
          </p:cNvPr>
          <p:cNvSpPr txBox="1"/>
          <p:nvPr/>
        </p:nvSpPr>
        <p:spPr>
          <a:xfrm>
            <a:off x="23242972" y="10139331"/>
            <a:ext cx="682299" cy="353943"/>
          </a:xfrm>
          <a:prstGeom prst="rect">
            <a:avLst/>
          </a:prstGeom>
          <a:noFill/>
        </p:spPr>
        <p:txBody>
          <a:bodyPr wrap="square" rtlCol="0">
            <a:spAutoFit/>
          </a:bodyPr>
          <a:lstStyle/>
          <a:p>
            <a:r>
              <a:rPr lang="en-US" altLang="zh-CN" sz="1700" b="1" dirty="0" err="1">
                <a:solidFill>
                  <a:schemeClr val="bg1"/>
                </a:solidFill>
                <a:latin typeface="Times New Roman" panose="02020603050405020304" pitchFamily="18" charset="0"/>
                <a:cs typeface="Times New Roman" panose="02020603050405020304" pitchFamily="18" charset="0"/>
                <a:sym typeface="+mn-ea"/>
              </a:rPr>
              <a:t>NiO</a:t>
            </a:r>
            <a:endParaRPr lang="zh-CN" altLang="en-US" sz="1700" b="1" dirty="0">
              <a:solidFill>
                <a:schemeClr val="bg1"/>
              </a:solidFill>
              <a:latin typeface="Times New Roman" panose="02020603050405020304" pitchFamily="18" charset="0"/>
              <a:cs typeface="Times New Roman" panose="02020603050405020304" pitchFamily="18" charset="0"/>
              <a:sym typeface="+mn-ea"/>
            </a:endParaRPr>
          </a:p>
        </p:txBody>
      </p:sp>
      <p:pic>
        <p:nvPicPr>
          <p:cNvPr id="342" name="图片 341">
            <a:extLst>
              <a:ext uri="{FF2B5EF4-FFF2-40B4-BE49-F238E27FC236}">
                <a16:creationId xmlns:a16="http://schemas.microsoft.com/office/drawing/2014/main" id="{6807EB48-1710-4562-A122-9EAE4D1FEBED}"/>
              </a:ext>
            </a:extLst>
          </p:cNvPr>
          <p:cNvPicPr>
            <a:picLocks noChangeAspect="1"/>
          </p:cNvPicPr>
          <p:nvPr/>
        </p:nvPicPr>
        <p:blipFill rotWithShape="1">
          <a:blip r:embed="rId70"/>
          <a:srcRect l="49691" r="1204"/>
          <a:stretch/>
        </p:blipFill>
        <p:spPr>
          <a:xfrm>
            <a:off x="21611133" y="12389922"/>
            <a:ext cx="3185469" cy="1675336"/>
          </a:xfrm>
          <a:prstGeom prst="rect">
            <a:avLst/>
          </a:prstGeom>
        </p:spPr>
      </p:pic>
      <p:pic>
        <p:nvPicPr>
          <p:cNvPr id="352" name="图片 351">
            <a:extLst>
              <a:ext uri="{FF2B5EF4-FFF2-40B4-BE49-F238E27FC236}">
                <a16:creationId xmlns:a16="http://schemas.microsoft.com/office/drawing/2014/main" id="{A8BC3FEC-7557-4271-AC1B-86E1F7FBF7EA}"/>
              </a:ext>
            </a:extLst>
          </p:cNvPr>
          <p:cNvPicPr>
            <a:picLocks noChangeAspect="1"/>
          </p:cNvPicPr>
          <p:nvPr/>
        </p:nvPicPr>
        <p:blipFill rotWithShape="1">
          <a:blip r:embed="rId78"/>
          <a:srcRect l="29010" t="1459" b="57528"/>
          <a:stretch>
            <a:fillRect/>
          </a:stretch>
        </p:blipFill>
        <p:spPr>
          <a:xfrm>
            <a:off x="26124479" y="9470360"/>
            <a:ext cx="1757087" cy="1231576"/>
          </a:xfrm>
          <a:prstGeom prst="rect">
            <a:avLst/>
          </a:prstGeom>
        </p:spPr>
      </p:pic>
      <p:pic>
        <p:nvPicPr>
          <p:cNvPr id="353" name="图片 352">
            <a:extLst>
              <a:ext uri="{FF2B5EF4-FFF2-40B4-BE49-F238E27FC236}">
                <a16:creationId xmlns:a16="http://schemas.microsoft.com/office/drawing/2014/main" id="{85A11D20-D77A-40CE-9567-F7574F1B1047}"/>
              </a:ext>
            </a:extLst>
          </p:cNvPr>
          <p:cNvPicPr>
            <a:picLocks noChangeAspect="1"/>
          </p:cNvPicPr>
          <p:nvPr/>
        </p:nvPicPr>
        <p:blipFill rotWithShape="1">
          <a:blip r:embed="rId78"/>
          <a:srcRect l="29010" t="71903" b="1"/>
          <a:stretch>
            <a:fillRect/>
          </a:stretch>
        </p:blipFill>
        <p:spPr>
          <a:xfrm>
            <a:off x="26112470" y="10701544"/>
            <a:ext cx="1757087" cy="843692"/>
          </a:xfrm>
          <a:prstGeom prst="rect">
            <a:avLst/>
          </a:prstGeom>
        </p:spPr>
      </p:pic>
      <p:pic>
        <p:nvPicPr>
          <p:cNvPr id="354" name="图片 353">
            <a:extLst>
              <a:ext uri="{FF2B5EF4-FFF2-40B4-BE49-F238E27FC236}">
                <a16:creationId xmlns:a16="http://schemas.microsoft.com/office/drawing/2014/main" id="{6AAFB1FF-A207-46F8-AAFE-B02B7FEE4ACE}"/>
              </a:ext>
            </a:extLst>
          </p:cNvPr>
          <p:cNvPicPr>
            <a:picLocks noChangeAspect="1"/>
          </p:cNvPicPr>
          <p:nvPr/>
        </p:nvPicPr>
        <p:blipFill>
          <a:blip r:embed="rId79"/>
          <a:stretch>
            <a:fillRect/>
          </a:stretch>
        </p:blipFill>
        <p:spPr>
          <a:xfrm>
            <a:off x="20436839" y="8925395"/>
            <a:ext cx="1652017" cy="2771630"/>
          </a:xfrm>
          <a:prstGeom prst="rect">
            <a:avLst/>
          </a:prstGeom>
        </p:spPr>
      </p:pic>
      <p:pic>
        <p:nvPicPr>
          <p:cNvPr id="356" name="图片 355">
            <a:extLst>
              <a:ext uri="{FF2B5EF4-FFF2-40B4-BE49-F238E27FC236}">
                <a16:creationId xmlns:a16="http://schemas.microsoft.com/office/drawing/2014/main" id="{2F28E243-3218-4109-801D-C1550A59FE29}"/>
              </a:ext>
            </a:extLst>
          </p:cNvPr>
          <p:cNvPicPr>
            <a:picLocks noChangeAspect="1"/>
          </p:cNvPicPr>
          <p:nvPr/>
        </p:nvPicPr>
        <p:blipFill>
          <a:blip r:embed="rId80"/>
          <a:stretch>
            <a:fillRect/>
          </a:stretch>
        </p:blipFill>
        <p:spPr>
          <a:xfrm>
            <a:off x="4160447" y="34255420"/>
            <a:ext cx="2939012" cy="2964950"/>
          </a:xfrm>
          <a:prstGeom prst="rect">
            <a:avLst/>
          </a:prstGeom>
        </p:spPr>
      </p:pic>
      <p:pic>
        <p:nvPicPr>
          <p:cNvPr id="357" name="图片 356">
            <a:extLst>
              <a:ext uri="{FF2B5EF4-FFF2-40B4-BE49-F238E27FC236}">
                <a16:creationId xmlns:a16="http://schemas.microsoft.com/office/drawing/2014/main" id="{8A7CAE3A-13CB-4E9E-A9C4-9A4F6E05FF05}"/>
              </a:ext>
            </a:extLst>
          </p:cNvPr>
          <p:cNvPicPr>
            <a:picLocks noChangeAspect="1"/>
          </p:cNvPicPr>
          <p:nvPr/>
        </p:nvPicPr>
        <p:blipFill>
          <a:blip r:embed="rId81"/>
          <a:stretch>
            <a:fillRect/>
          </a:stretch>
        </p:blipFill>
        <p:spPr>
          <a:xfrm>
            <a:off x="7609830" y="34255420"/>
            <a:ext cx="2939012" cy="2964950"/>
          </a:xfrm>
          <a:prstGeom prst="rect">
            <a:avLst/>
          </a:prstGeom>
        </p:spPr>
      </p:pic>
      <p:pic>
        <p:nvPicPr>
          <p:cNvPr id="358" name="图片 357">
            <a:extLst>
              <a:ext uri="{FF2B5EF4-FFF2-40B4-BE49-F238E27FC236}">
                <a16:creationId xmlns:a16="http://schemas.microsoft.com/office/drawing/2014/main" id="{FA4BEAEB-861E-4243-9E7E-062D3A203DB6}"/>
              </a:ext>
            </a:extLst>
          </p:cNvPr>
          <p:cNvPicPr>
            <a:picLocks noChangeAspect="1"/>
          </p:cNvPicPr>
          <p:nvPr/>
        </p:nvPicPr>
        <p:blipFill>
          <a:blip r:embed="rId82"/>
          <a:stretch>
            <a:fillRect/>
          </a:stretch>
        </p:blipFill>
        <p:spPr>
          <a:xfrm>
            <a:off x="10450985" y="33841149"/>
            <a:ext cx="4842420" cy="3736935"/>
          </a:xfrm>
          <a:prstGeom prst="rect">
            <a:avLst/>
          </a:prstGeom>
        </p:spPr>
      </p:pic>
      <p:pic>
        <p:nvPicPr>
          <p:cNvPr id="360" name="图片 359">
            <a:extLst>
              <a:ext uri="{FF2B5EF4-FFF2-40B4-BE49-F238E27FC236}">
                <a16:creationId xmlns:a16="http://schemas.microsoft.com/office/drawing/2014/main" id="{64790B1B-6222-46AE-B6D9-382179440618}"/>
              </a:ext>
            </a:extLst>
          </p:cNvPr>
          <p:cNvPicPr>
            <a:picLocks noChangeAspect="1"/>
          </p:cNvPicPr>
          <p:nvPr/>
        </p:nvPicPr>
        <p:blipFill rotWithShape="1">
          <a:blip r:embed="rId83"/>
          <a:srcRect l="2042" t="1586"/>
          <a:stretch>
            <a:fillRect/>
          </a:stretch>
        </p:blipFill>
        <p:spPr>
          <a:xfrm>
            <a:off x="4182448" y="30677563"/>
            <a:ext cx="2971571" cy="2964950"/>
          </a:xfrm>
          <a:prstGeom prst="rect">
            <a:avLst/>
          </a:prstGeom>
        </p:spPr>
      </p:pic>
      <p:pic>
        <p:nvPicPr>
          <p:cNvPr id="366" name="图片 365">
            <a:extLst>
              <a:ext uri="{FF2B5EF4-FFF2-40B4-BE49-F238E27FC236}">
                <a16:creationId xmlns:a16="http://schemas.microsoft.com/office/drawing/2014/main" id="{482753AA-F39A-49D6-8CCC-D09918F7816F}"/>
              </a:ext>
            </a:extLst>
          </p:cNvPr>
          <p:cNvPicPr>
            <a:picLocks noChangeAspect="1"/>
          </p:cNvPicPr>
          <p:nvPr/>
        </p:nvPicPr>
        <p:blipFill>
          <a:blip r:embed="rId84"/>
          <a:stretch>
            <a:fillRect/>
          </a:stretch>
        </p:blipFill>
        <p:spPr>
          <a:xfrm>
            <a:off x="7607566" y="30672296"/>
            <a:ext cx="2967364" cy="2964950"/>
          </a:xfrm>
          <a:prstGeom prst="rect">
            <a:avLst/>
          </a:prstGeom>
        </p:spPr>
      </p:pic>
      <p:pic>
        <p:nvPicPr>
          <p:cNvPr id="370" name="图片 369">
            <a:extLst>
              <a:ext uri="{FF2B5EF4-FFF2-40B4-BE49-F238E27FC236}">
                <a16:creationId xmlns:a16="http://schemas.microsoft.com/office/drawing/2014/main" id="{17E4C5FE-A0DC-490F-97B1-F1038E7EA138}"/>
              </a:ext>
            </a:extLst>
          </p:cNvPr>
          <p:cNvPicPr>
            <a:picLocks noChangeAspect="1"/>
          </p:cNvPicPr>
          <p:nvPr/>
        </p:nvPicPr>
        <p:blipFill>
          <a:blip r:embed="rId85"/>
          <a:stretch>
            <a:fillRect/>
          </a:stretch>
        </p:blipFill>
        <p:spPr>
          <a:xfrm>
            <a:off x="10469669" y="30286302"/>
            <a:ext cx="4842419" cy="3736935"/>
          </a:xfrm>
          <a:prstGeom prst="rect">
            <a:avLst/>
          </a:prstGeom>
        </p:spPr>
      </p:pic>
      <p:sp>
        <p:nvSpPr>
          <p:cNvPr id="373" name="文本框 372">
            <a:extLst>
              <a:ext uri="{FF2B5EF4-FFF2-40B4-BE49-F238E27FC236}">
                <a16:creationId xmlns:a16="http://schemas.microsoft.com/office/drawing/2014/main" id="{244E23A4-ABD5-462E-9838-C7DE8EEB37D6}"/>
              </a:ext>
            </a:extLst>
          </p:cNvPr>
          <p:cNvSpPr txBox="1"/>
          <p:nvPr/>
        </p:nvSpPr>
        <p:spPr>
          <a:xfrm>
            <a:off x="1903822" y="31416222"/>
            <a:ext cx="1456088"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MOB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374" name="文本框 373">
            <a:extLst>
              <a:ext uri="{FF2B5EF4-FFF2-40B4-BE49-F238E27FC236}">
                <a16:creationId xmlns:a16="http://schemas.microsoft.com/office/drawing/2014/main" id="{A68C7E8E-152A-4F1B-B067-C24E4B0C32BF}"/>
              </a:ext>
            </a:extLst>
          </p:cNvPr>
          <p:cNvSpPr txBox="1"/>
          <p:nvPr/>
        </p:nvSpPr>
        <p:spPr>
          <a:xfrm>
            <a:off x="1860401" y="34854534"/>
            <a:ext cx="1456088"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XMLD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81" name="文本框 380">
                <a:extLst>
                  <a:ext uri="{FF2B5EF4-FFF2-40B4-BE49-F238E27FC236}">
                    <a16:creationId xmlns:a16="http://schemas.microsoft.com/office/drawing/2014/main" id="{CEC42F09-61F0-46E9-83E8-2F2F625F9F34}"/>
                  </a:ext>
                </a:extLst>
              </p:cNvPr>
              <p:cNvSpPr txBox="1"/>
              <p:nvPr/>
            </p:nvSpPr>
            <p:spPr>
              <a:xfrm>
                <a:off x="1604215" y="35658139"/>
                <a:ext cx="1814407" cy="3985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latin typeface="Cambria Math" panose="02040503050406030204" pitchFamily="18" charset="0"/>
                              <a:ea typeface="Cambria Math" panose="02040503050406030204" pitchFamily="18" charset="0"/>
                            </a:rPr>
                          </m:ctrlPr>
                        </m:sSubPr>
                        <m:e>
                          <m:r>
                            <a:rPr lang="en-US" altLang="zh-CN" sz="2400" b="0" i="1" smtClean="0">
                              <a:latin typeface="Cambria Math" panose="02040503050406030204" pitchFamily="18" charset="0"/>
                              <a:ea typeface="Cambria Math" panose="02040503050406030204" pitchFamily="18" charset="0"/>
                            </a:rPr>
                            <m:t>𝐼</m:t>
                          </m:r>
                        </m:e>
                        <m:sub>
                          <m:r>
                            <a:rPr lang="en-US" altLang="zh-CN" sz="2400" b="0" i="1" smtClean="0">
                              <a:latin typeface="Cambria Math" panose="02040503050406030204" pitchFamily="18" charset="0"/>
                              <a:ea typeface="Cambria Math" panose="02040503050406030204" pitchFamily="18" charset="0"/>
                            </a:rPr>
                            <m:t>𝑎𝑠𝑦</m:t>
                          </m:r>
                        </m:sub>
                      </m:sSub>
                      <m:r>
                        <a:rPr lang="en-US" altLang="zh-CN" sz="240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𝑐𝑜𝑠</m:t>
                      </m:r>
                      <m:r>
                        <a:rPr lang="en-US" altLang="zh-CN" sz="2400" b="0" i="1" smtClean="0">
                          <a:latin typeface="Cambria Math" panose="02040503050406030204" pitchFamily="18" charset="0"/>
                          <a:ea typeface="Cambria Math" panose="02040503050406030204" pitchFamily="18" charset="0"/>
                        </a:rPr>
                        <m:t>2</m:t>
                      </m:r>
                      <m:r>
                        <a:rPr lang="zh-CN" altLang="en-US" sz="2400" b="0" i="1" smtClean="0">
                          <a:latin typeface="Cambria Math" panose="02040503050406030204" pitchFamily="18" charset="0"/>
                          <a:ea typeface="Cambria Math" panose="02040503050406030204" pitchFamily="18" charset="0"/>
                        </a:rPr>
                        <m:t>𝜑</m:t>
                      </m:r>
                    </m:oMath>
                  </m:oMathPara>
                </a14:m>
                <a:endParaRPr lang="zh-CN" altLang="en-US" dirty="0"/>
              </a:p>
            </p:txBody>
          </p:sp>
        </mc:Choice>
        <mc:Fallback>
          <p:sp>
            <p:nvSpPr>
              <p:cNvPr id="381" name="文本框 380">
                <a:extLst>
                  <a:ext uri="{FF2B5EF4-FFF2-40B4-BE49-F238E27FC236}">
                    <a16:creationId xmlns:a16="http://schemas.microsoft.com/office/drawing/2014/main" id="{CEC42F09-61F0-46E9-83E8-2F2F625F9F34}"/>
                  </a:ext>
                </a:extLst>
              </p:cNvPr>
              <p:cNvSpPr txBox="1">
                <a:spLocks noRot="1" noChangeAspect="1" noMove="1" noResize="1" noEditPoints="1" noAdjustHandles="1" noChangeArrowheads="1" noChangeShapeType="1" noTextEdit="1"/>
              </p:cNvSpPr>
              <p:nvPr/>
            </p:nvSpPr>
            <p:spPr>
              <a:xfrm>
                <a:off x="1604215" y="35658139"/>
                <a:ext cx="1814407" cy="398507"/>
              </a:xfrm>
              <a:prstGeom prst="rect">
                <a:avLst/>
              </a:prstGeom>
              <a:blipFill>
                <a:blip r:embed="rId86"/>
                <a:stretch>
                  <a:fillRect l="-3020" r="-3020" b="-18182"/>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82" name="文本框 381">
                <a:extLst>
                  <a:ext uri="{FF2B5EF4-FFF2-40B4-BE49-F238E27FC236}">
                    <a16:creationId xmlns:a16="http://schemas.microsoft.com/office/drawing/2014/main" id="{E959FBFC-4462-4F06-BC76-068C54878BD8}"/>
                  </a:ext>
                </a:extLst>
              </p:cNvPr>
              <p:cNvSpPr txBox="1"/>
              <p:nvPr/>
            </p:nvSpPr>
            <p:spPr>
              <a:xfrm>
                <a:off x="1538183" y="32206518"/>
                <a:ext cx="1783950" cy="3985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latin typeface="Cambria Math" panose="02040503050406030204" pitchFamily="18" charset="0"/>
                              <a:ea typeface="Cambria Math" panose="02040503050406030204" pitchFamily="18" charset="0"/>
                            </a:rPr>
                          </m:ctrlPr>
                        </m:sSubPr>
                        <m:e>
                          <m:r>
                            <a:rPr lang="en-US" altLang="zh-CN" sz="2400" b="0" i="1" smtClean="0">
                              <a:latin typeface="Cambria Math" panose="02040503050406030204" pitchFamily="18" charset="0"/>
                              <a:ea typeface="Cambria Math" panose="02040503050406030204" pitchFamily="18" charset="0"/>
                            </a:rPr>
                            <m:t>𝐼</m:t>
                          </m:r>
                        </m:e>
                        <m:sub>
                          <m:r>
                            <a:rPr lang="en-US" altLang="zh-CN" sz="2400" b="0" i="1" smtClean="0">
                              <a:latin typeface="Cambria Math" panose="02040503050406030204" pitchFamily="18" charset="0"/>
                              <a:ea typeface="Cambria Math" panose="02040503050406030204" pitchFamily="18" charset="0"/>
                            </a:rPr>
                            <m:t>𝑎𝑠𝑦</m:t>
                          </m:r>
                        </m:sub>
                      </m:sSub>
                      <m:r>
                        <a:rPr lang="en-US" altLang="zh-CN" sz="240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𝑠𝑖𝑛</m:t>
                      </m:r>
                      <m:r>
                        <a:rPr lang="en-US" altLang="zh-CN" sz="2400" b="0" i="1" smtClean="0">
                          <a:latin typeface="Cambria Math" panose="02040503050406030204" pitchFamily="18" charset="0"/>
                          <a:ea typeface="Cambria Math" panose="02040503050406030204" pitchFamily="18" charset="0"/>
                        </a:rPr>
                        <m:t>2</m:t>
                      </m:r>
                      <m:r>
                        <a:rPr lang="zh-CN" altLang="en-US" sz="2400" b="0" i="1" smtClean="0">
                          <a:latin typeface="Cambria Math" panose="02040503050406030204" pitchFamily="18" charset="0"/>
                          <a:ea typeface="Cambria Math" panose="02040503050406030204" pitchFamily="18" charset="0"/>
                        </a:rPr>
                        <m:t>𝜑</m:t>
                      </m:r>
                    </m:oMath>
                  </m:oMathPara>
                </a14:m>
                <a:endParaRPr lang="zh-CN" altLang="en-US" dirty="0"/>
              </a:p>
            </p:txBody>
          </p:sp>
        </mc:Choice>
        <mc:Fallback>
          <p:sp>
            <p:nvSpPr>
              <p:cNvPr id="382" name="文本框 381">
                <a:extLst>
                  <a:ext uri="{FF2B5EF4-FFF2-40B4-BE49-F238E27FC236}">
                    <a16:creationId xmlns:a16="http://schemas.microsoft.com/office/drawing/2014/main" id="{E959FBFC-4462-4F06-BC76-068C54878BD8}"/>
                  </a:ext>
                </a:extLst>
              </p:cNvPr>
              <p:cNvSpPr txBox="1">
                <a:spLocks noRot="1" noChangeAspect="1" noMove="1" noResize="1" noEditPoints="1" noAdjustHandles="1" noChangeArrowheads="1" noChangeShapeType="1" noTextEdit="1"/>
              </p:cNvSpPr>
              <p:nvPr/>
            </p:nvSpPr>
            <p:spPr>
              <a:xfrm>
                <a:off x="1538183" y="32206518"/>
                <a:ext cx="1783950" cy="398507"/>
              </a:xfrm>
              <a:prstGeom prst="rect">
                <a:avLst/>
              </a:prstGeom>
              <a:blipFill>
                <a:blip r:embed="rId87"/>
                <a:stretch>
                  <a:fillRect l="-3072" r="-3072" b="-18182"/>
                </a:stretch>
              </a:blipFill>
            </p:spPr>
            <p:txBody>
              <a:bodyPr/>
              <a:lstStyle/>
              <a:p>
                <a:r>
                  <a:rPr lang="zh-CN" altLang="en-US">
                    <a:noFill/>
                  </a:rPr>
                  <a:t> </a:t>
                </a:r>
              </a:p>
            </p:txBody>
          </p:sp>
        </mc:Fallback>
      </mc:AlternateContent>
      <p:sp>
        <p:nvSpPr>
          <p:cNvPr id="10" name="矩形 9">
            <a:extLst>
              <a:ext uri="{FF2B5EF4-FFF2-40B4-BE49-F238E27FC236}">
                <a16:creationId xmlns:a16="http://schemas.microsoft.com/office/drawing/2014/main" id="{E96888FF-E1E3-49CE-934B-2BC6B12A5669}"/>
              </a:ext>
            </a:extLst>
          </p:cNvPr>
          <p:cNvSpPr/>
          <p:nvPr/>
        </p:nvSpPr>
        <p:spPr>
          <a:xfrm>
            <a:off x="29676727" y="5278246"/>
            <a:ext cx="192739" cy="124015"/>
          </a:xfrm>
          <a:prstGeom prst="rect">
            <a:avLst/>
          </a:prstGeom>
          <a:solidFill>
            <a:srgbClr val="003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矩形 198">
            <a:extLst>
              <a:ext uri="{FF2B5EF4-FFF2-40B4-BE49-F238E27FC236}">
                <a16:creationId xmlns:a16="http://schemas.microsoft.com/office/drawing/2014/main" id="{9CE3C78B-FDA8-4A6D-AF86-D0D7526BD489}"/>
              </a:ext>
            </a:extLst>
          </p:cNvPr>
          <p:cNvSpPr/>
          <p:nvPr/>
        </p:nvSpPr>
        <p:spPr>
          <a:xfrm>
            <a:off x="29467713" y="5286472"/>
            <a:ext cx="65431" cy="94248"/>
          </a:xfrm>
          <a:prstGeom prst="rect">
            <a:avLst/>
          </a:prstGeom>
          <a:solidFill>
            <a:srgbClr val="003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215491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198"/>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20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3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3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42"/>
                                        </p:tgtEl>
                                        <p:attrNameLst>
                                          <p:attrName>style.visibility</p:attrName>
                                        </p:attrNameLst>
                                      </p:cBhvr>
                                      <p:to>
                                        <p:strVal val="visible"/>
                                      </p:to>
                                    </p:set>
                                  </p:childTnLst>
                                </p:cTn>
                              </p:par>
                              <p:par>
                                <p:cTn id="41" presetID="10" presetClass="entr" presetSubtype="0" fill="hold" nodeType="withEffect">
                                  <p:stCondLst>
                                    <p:cond delay="0"/>
                                  </p:stCondLst>
                                  <p:childTnLst>
                                    <p:set>
                                      <p:cBhvr>
                                        <p:cTn id="42" dur="1" fill="hold">
                                          <p:stCondLst>
                                            <p:cond delay="0"/>
                                          </p:stCondLst>
                                        </p:cTn>
                                        <p:tgtEl>
                                          <p:spTgt spid="352"/>
                                        </p:tgtEl>
                                        <p:attrNameLst>
                                          <p:attrName>style.visibility</p:attrName>
                                        </p:attrNameLst>
                                      </p:cBhvr>
                                      <p:to>
                                        <p:strVal val="visible"/>
                                      </p:to>
                                    </p:set>
                                    <p:animEffect transition="in" filter="fade">
                                      <p:cBhvr>
                                        <p:cTn id="43" dur="500"/>
                                        <p:tgtEl>
                                          <p:spTgt spid="352"/>
                                        </p:tgtEl>
                                      </p:cBhvr>
                                    </p:animEffect>
                                  </p:childTnLst>
                                </p:cTn>
                              </p:par>
                              <p:par>
                                <p:cTn id="44" presetID="10" presetClass="entr" presetSubtype="0" fill="hold" nodeType="withEffect">
                                  <p:stCondLst>
                                    <p:cond delay="0"/>
                                  </p:stCondLst>
                                  <p:childTnLst>
                                    <p:set>
                                      <p:cBhvr>
                                        <p:cTn id="45" dur="1" fill="hold">
                                          <p:stCondLst>
                                            <p:cond delay="0"/>
                                          </p:stCondLst>
                                        </p:cTn>
                                        <p:tgtEl>
                                          <p:spTgt spid="353"/>
                                        </p:tgtEl>
                                        <p:attrNameLst>
                                          <p:attrName>style.visibility</p:attrName>
                                        </p:attrNameLst>
                                      </p:cBhvr>
                                      <p:to>
                                        <p:strVal val="visible"/>
                                      </p:to>
                                    </p:set>
                                    <p:animEffect transition="in" filter="fade">
                                      <p:cBhvr>
                                        <p:cTn id="46" dur="500"/>
                                        <p:tgtEl>
                                          <p:spTgt spid="353"/>
                                        </p:tgtEl>
                                      </p:cBhvr>
                                    </p:animEffect>
                                  </p:childTnLst>
                                </p:cTn>
                              </p:par>
                              <p:par>
                                <p:cTn id="47" presetID="1" presetClass="entr" presetSubtype="0" fill="hold" nodeType="withEffect">
                                  <p:stCondLst>
                                    <p:cond delay="0"/>
                                  </p:stCondLst>
                                  <p:childTnLst>
                                    <p:set>
                                      <p:cBhvr>
                                        <p:cTn id="48" dur="1" fill="hold">
                                          <p:stCondLst>
                                            <p:cond delay="0"/>
                                          </p:stCondLst>
                                        </p:cTn>
                                        <p:tgtEl>
                                          <p:spTgt spid="35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381"/>
                                        </p:tgtEl>
                                        <p:attrNameLst>
                                          <p:attrName>style.visibility</p:attrName>
                                        </p:attrNameLst>
                                      </p:cBhvr>
                                      <p:to>
                                        <p:strVal val="visible"/>
                                      </p:to>
                                    </p:set>
                                    <p:animEffect transition="in" filter="wipe(down)">
                                      <p:cBhvr>
                                        <p:cTn id="53" dur="500"/>
                                        <p:tgtEl>
                                          <p:spTgt spid="38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382"/>
                                        </p:tgtEl>
                                        <p:attrNameLst>
                                          <p:attrName>style.visibility</p:attrName>
                                        </p:attrNameLst>
                                      </p:cBhvr>
                                      <p:to>
                                        <p:strVal val="visible"/>
                                      </p:to>
                                    </p:set>
                                    <p:animEffect transition="in" filter="wipe(down)">
                                      <p:cBhvr>
                                        <p:cTn id="58" dur="500"/>
                                        <p:tgtEl>
                                          <p:spTgt spid="3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0"/>
      <p:bldP spid="232" grpId="1"/>
      <p:bldP spid="251" grpId="0"/>
      <p:bldP spid="251" grpId="1"/>
      <p:bldP spid="254" grpId="0"/>
      <p:bldP spid="254" grpId="1"/>
      <p:bldP spid="331" grpId="0"/>
      <p:bldP spid="333" grpId="0"/>
      <p:bldP spid="198" grpId="0"/>
      <p:bldP spid="198" grpId="1"/>
      <p:bldP spid="201" grpId="0"/>
      <p:bldP spid="201" grpId="1"/>
      <p:bldP spid="381" grpId="0"/>
      <p:bldP spid="381" grpId="1"/>
      <p:bldP spid="382" grpId="0"/>
      <p:bldP spid="382" grpId="1"/>
    </p:bld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0b3f32c9-7972-4b04-b56e-2b5fcec4d0e1"/>
  <p:tag name="COMMONDATA" val="eyJoZGlkIjoiN2ZkZTJjY2VhYTQwMzA0Y2NlODY5ZmMwNDdiYTYyNjcifQ=="/>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 name="KSO_WM_UNIT_PLACING_PICTURE_USER_VIEWPORT" val="{&quot;height&quot;:9060,&quot;width&quot;:37796}"/>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 name="KSO_WM_UNIT_PLACING_PICTURE_USER_VIEWPORT" val="{&quot;height&quot;:4535.465883605401,&quot;width&quot;:4534.5068215487645}"/>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23017</TotalTime>
  <Words>454</Words>
  <Application>Microsoft Office PowerPoint</Application>
  <PresentationFormat>自定义</PresentationFormat>
  <Paragraphs>59</Paragraphs>
  <Slides>1</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vt:i4>
      </vt:variant>
    </vt:vector>
  </HeadingPairs>
  <TitlesOfParts>
    <vt:vector size="10" baseType="lpstr">
      <vt:lpstr>楷体</vt:lpstr>
      <vt:lpstr>宋体</vt:lpstr>
      <vt:lpstr>微软雅黑</vt:lpstr>
      <vt:lpstr>Arial</vt:lpstr>
      <vt:lpstr>Calibri</vt:lpstr>
      <vt:lpstr>Cambria Math</vt:lpstr>
      <vt:lpstr>Times New Roman</vt:lpstr>
      <vt:lpstr>Wingdings</vt:lpstr>
      <vt:lpstr>Office 主题​​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yuanfei fan</dc:creator>
  <cp:lastModifiedBy>Windows</cp:lastModifiedBy>
  <cp:revision>493</cp:revision>
  <dcterms:created xsi:type="dcterms:W3CDTF">2019-06-19T02:08:00Z</dcterms:created>
  <dcterms:modified xsi:type="dcterms:W3CDTF">2026-05-24T08:34:12Z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2052-12.1.0.16250</vt:lpwstr>
  </property>
  <property fmtid="{D5CDD505-2E9C-101B-9397-08002B2CF9AE}" pid="3" name="ICV">
    <vt:lpwstr>A90F1F9CADC1418282C69EFC3CE22E2B_13</vt:lpwstr>
  </property>
</Properties>
</file>