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67" r:id="rId2"/>
  </p:sldIdLst>
  <p:sldSz cx="25199975" cy="35999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59A3"/>
    <a:srgbClr val="2525FF"/>
    <a:srgbClr val="4156A4"/>
    <a:srgbClr val="7030A0"/>
    <a:srgbClr val="0066FF"/>
    <a:srgbClr val="4459A6"/>
    <a:srgbClr val="0070C0"/>
    <a:srgbClr val="0000FF"/>
    <a:srgbClr val="F7F7F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18" autoAdjust="0"/>
    <p:restoredTop sz="96357" autoAdjust="0"/>
  </p:normalViewPr>
  <p:slideViewPr>
    <p:cSldViewPr snapToGrid="0">
      <p:cViewPr>
        <p:scale>
          <a:sx n="50" d="100"/>
          <a:sy n="50" d="100"/>
        </p:scale>
        <p:origin x="196" y="-4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D6B37-2BAC-4F2C-82BD-005A3AF5C127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61C2E-27A4-4F75-AE58-582C95E6C6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2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98" y="5891626"/>
            <a:ext cx="21419979" cy="12533242"/>
          </a:xfrm>
        </p:spPr>
        <p:txBody>
          <a:bodyPr anchor="b"/>
          <a:lstStyle>
            <a:lvl1pPr algn="ctr">
              <a:defRPr sz="165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7" y="18908198"/>
            <a:ext cx="18899981" cy="8691601"/>
          </a:xfrm>
        </p:spPr>
        <p:txBody>
          <a:bodyPr/>
          <a:lstStyle>
            <a:lvl1pPr marL="0" indent="0" algn="ctr">
              <a:buNone/>
              <a:defRPr sz="6614"/>
            </a:lvl1pPr>
            <a:lvl2pPr marL="1259997" indent="0" algn="ctr">
              <a:buNone/>
              <a:defRPr sz="5512"/>
            </a:lvl2pPr>
            <a:lvl3pPr marL="2519995" indent="0" algn="ctr">
              <a:buNone/>
              <a:defRPr sz="4961"/>
            </a:lvl3pPr>
            <a:lvl4pPr marL="3779992" indent="0" algn="ctr">
              <a:buNone/>
              <a:defRPr sz="4409"/>
            </a:lvl4pPr>
            <a:lvl5pPr marL="5039990" indent="0" algn="ctr">
              <a:buNone/>
              <a:defRPr sz="4409"/>
            </a:lvl5pPr>
            <a:lvl6pPr marL="6299987" indent="0" algn="ctr">
              <a:buNone/>
              <a:defRPr sz="4409"/>
            </a:lvl6pPr>
            <a:lvl7pPr marL="7559985" indent="0" algn="ctr">
              <a:buNone/>
              <a:defRPr sz="4409"/>
            </a:lvl7pPr>
            <a:lvl8pPr marL="8819982" indent="0" algn="ctr">
              <a:buNone/>
              <a:defRPr sz="4409"/>
            </a:lvl8pPr>
            <a:lvl9pPr marL="10079980" indent="0" algn="ctr">
              <a:buNone/>
              <a:defRPr sz="440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52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49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3" y="1916653"/>
            <a:ext cx="5433745" cy="3050811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500" y="1916653"/>
            <a:ext cx="15986234" cy="3050811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48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49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5" y="8974945"/>
            <a:ext cx="21734978" cy="14974888"/>
          </a:xfrm>
        </p:spPr>
        <p:txBody>
          <a:bodyPr anchor="b"/>
          <a:lstStyle>
            <a:lvl1pPr>
              <a:defRPr sz="165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375" y="24091502"/>
            <a:ext cx="21734978" cy="7874940"/>
          </a:xfrm>
        </p:spPr>
        <p:txBody>
          <a:bodyPr/>
          <a:lstStyle>
            <a:lvl1pPr marL="0" indent="0">
              <a:buNone/>
              <a:defRPr sz="6614">
                <a:solidFill>
                  <a:schemeClr val="tx1"/>
                </a:solidFill>
              </a:defRPr>
            </a:lvl1pPr>
            <a:lvl2pPr marL="1259997" indent="0">
              <a:buNone/>
              <a:defRPr sz="5512">
                <a:solidFill>
                  <a:schemeClr val="tx1">
                    <a:tint val="75000"/>
                  </a:schemeClr>
                </a:solidFill>
              </a:defRPr>
            </a:lvl2pPr>
            <a:lvl3pPr marL="2519995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3pPr>
            <a:lvl4pPr marL="377999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4pPr>
            <a:lvl5pPr marL="503999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5pPr>
            <a:lvl6pPr marL="6299987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6pPr>
            <a:lvl7pPr marL="7559985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7pPr>
            <a:lvl8pPr marL="881998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8pPr>
            <a:lvl9pPr marL="1007998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72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498" y="9583264"/>
            <a:ext cx="10709989" cy="2284150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7488" y="9583264"/>
            <a:ext cx="10709989" cy="2284150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0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1916661"/>
            <a:ext cx="21734978" cy="695828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5783" y="8824938"/>
            <a:ext cx="10660769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5783" y="13149904"/>
            <a:ext cx="10660769" cy="193415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7489" y="8824938"/>
            <a:ext cx="10713272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7489" y="13149904"/>
            <a:ext cx="10713272" cy="193415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92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15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9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3272" y="5183304"/>
            <a:ext cx="12757487" cy="25583147"/>
          </a:xfrm>
        </p:spPr>
        <p:txBody>
          <a:bodyPr/>
          <a:lstStyle>
            <a:lvl1pPr>
              <a:defRPr sz="8819"/>
            </a:lvl1pPr>
            <a:lvl2pPr>
              <a:defRPr sz="7717"/>
            </a:lvl2pPr>
            <a:lvl3pPr>
              <a:defRPr sz="6614"/>
            </a:lvl3pPr>
            <a:lvl4pPr>
              <a:defRPr sz="5512"/>
            </a:lvl4pPr>
            <a:lvl5pPr>
              <a:defRPr sz="5512"/>
            </a:lvl5pPr>
            <a:lvl6pPr>
              <a:defRPr sz="5512"/>
            </a:lvl6pPr>
            <a:lvl7pPr>
              <a:defRPr sz="5512"/>
            </a:lvl7pPr>
            <a:lvl8pPr>
              <a:defRPr sz="5512"/>
            </a:lvl8pPr>
            <a:lvl9pPr>
              <a:defRPr sz="5512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21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5183304"/>
            <a:ext cx="12757487" cy="25583147"/>
          </a:xfrm>
        </p:spPr>
        <p:txBody>
          <a:bodyPr anchor="t"/>
          <a:lstStyle>
            <a:lvl1pPr marL="0" indent="0">
              <a:buNone/>
              <a:defRPr sz="8819"/>
            </a:lvl1pPr>
            <a:lvl2pPr marL="1259997" indent="0">
              <a:buNone/>
              <a:defRPr sz="7717"/>
            </a:lvl2pPr>
            <a:lvl3pPr marL="2519995" indent="0">
              <a:buNone/>
              <a:defRPr sz="6614"/>
            </a:lvl3pPr>
            <a:lvl4pPr marL="3779992" indent="0">
              <a:buNone/>
              <a:defRPr sz="5512"/>
            </a:lvl4pPr>
            <a:lvl5pPr marL="5039990" indent="0">
              <a:buNone/>
              <a:defRPr sz="5512"/>
            </a:lvl5pPr>
            <a:lvl6pPr marL="6299987" indent="0">
              <a:buNone/>
              <a:defRPr sz="5512"/>
            </a:lvl6pPr>
            <a:lvl7pPr marL="7559985" indent="0">
              <a:buNone/>
              <a:defRPr sz="5512"/>
            </a:lvl7pPr>
            <a:lvl8pPr marL="8819982" indent="0">
              <a:buNone/>
              <a:defRPr sz="5512"/>
            </a:lvl8pPr>
            <a:lvl9pPr marL="10079980" indent="0">
              <a:buNone/>
              <a:defRPr sz="5512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32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1916661"/>
            <a:ext cx="21734978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9583264"/>
            <a:ext cx="21734978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476E7-4935-4F4F-98F3-C7F7F0E6BD82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33366432"/>
            <a:ext cx="8504992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F819-EBED-4BF6-A480-9E3598ECB5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6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2519995" rtl="0" eaLnBrk="1" latinLnBrk="0" hangingPunct="1">
        <a:lnSpc>
          <a:spcPct val="90000"/>
        </a:lnSpc>
        <a:spcBef>
          <a:spcPct val="0"/>
        </a:spcBef>
        <a:buNone/>
        <a:defRPr sz="1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9999" indent="-629999" algn="l" defTabSz="2519995" rtl="0" eaLnBrk="1" latinLnBrk="0" hangingPunct="1">
        <a:lnSpc>
          <a:spcPct val="90000"/>
        </a:lnSpc>
        <a:spcBef>
          <a:spcPts val="2756"/>
        </a:spcBef>
        <a:buFont typeface="Arial" panose="020B0604020202020204" pitchFamily="34" charset="0"/>
        <a:buChar char="•"/>
        <a:defRPr sz="7717" kern="1200">
          <a:solidFill>
            <a:schemeClr val="tx1"/>
          </a:solidFill>
          <a:latin typeface="+mn-lt"/>
          <a:ea typeface="+mn-ea"/>
          <a:cs typeface="+mn-cs"/>
        </a:defRPr>
      </a:lvl1pPr>
      <a:lvl2pPr marL="188999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2pPr>
      <a:lvl3pPr marL="314999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3pPr>
      <a:lvl4pPr marL="440999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66998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92998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818998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944998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70997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1pPr>
      <a:lvl2pPr marL="125999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2pPr>
      <a:lvl3pPr marL="251999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03999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29998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755998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881998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07998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0.svg"/><Relationship Id="rId26" Type="http://schemas.openxmlformats.org/officeDocument/2006/relationships/image" Target="../media/image16.jpg"/><Relationship Id="rId39" Type="http://schemas.openxmlformats.org/officeDocument/2006/relationships/image" Target="../media/image32.png"/><Relationship Id="rId21" Type="http://schemas.openxmlformats.org/officeDocument/2006/relationships/image" Target="../media/image11.svg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47" Type="http://schemas.openxmlformats.org/officeDocument/2006/relationships/image" Target="../media/image30.jpg"/><Relationship Id="rId50" Type="http://schemas.openxmlformats.org/officeDocument/2006/relationships/image" Target="../media/image34.jp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9" Type="http://schemas.openxmlformats.org/officeDocument/2006/relationships/image" Target="../media/image19.jpg"/><Relationship Id="rId11" Type="http://schemas.openxmlformats.org/officeDocument/2006/relationships/image" Target="../media/image7.svg"/><Relationship Id="rId24" Type="http://schemas.openxmlformats.org/officeDocument/2006/relationships/image" Target="../media/image14.jpg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image" Target="../media/image27.jpg"/><Relationship Id="rId45" Type="http://schemas.openxmlformats.org/officeDocument/2006/relationships/image" Target="../media/image38.png"/><Relationship Id="rId53" Type="http://schemas.openxmlformats.org/officeDocument/2006/relationships/image" Target="../media/image41.png"/><Relationship Id="rId5" Type="http://schemas.openxmlformats.org/officeDocument/2006/relationships/image" Target="../media/image4.svg"/><Relationship Id="rId10" Type="http://schemas.openxmlformats.org/officeDocument/2006/relationships/image" Target="../media/image6.svg"/><Relationship Id="rId19" Type="http://schemas.openxmlformats.org/officeDocument/2006/relationships/image" Target="../media/image16.png"/><Relationship Id="rId31" Type="http://schemas.openxmlformats.org/officeDocument/2006/relationships/image" Target="../media/image21.png"/><Relationship Id="rId44" Type="http://schemas.openxmlformats.org/officeDocument/2006/relationships/image" Target="../media/image37.png"/><Relationship Id="rId52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image" Target="../media/image5.svg"/><Relationship Id="rId14" Type="http://schemas.openxmlformats.org/officeDocument/2006/relationships/image" Target="../media/image8.png"/><Relationship Id="rId22" Type="http://schemas.openxmlformats.org/officeDocument/2006/relationships/image" Target="../media/image12.jpg"/><Relationship Id="rId27" Type="http://schemas.openxmlformats.org/officeDocument/2006/relationships/image" Target="../media/image17.jpg"/><Relationship Id="rId30" Type="http://schemas.openxmlformats.org/officeDocument/2006/relationships/image" Target="../media/image20.png"/><Relationship Id="rId35" Type="http://schemas.openxmlformats.org/officeDocument/2006/relationships/image" Target="../media/image28.png"/><Relationship Id="rId43" Type="http://schemas.openxmlformats.org/officeDocument/2006/relationships/image" Target="../media/image29.jpg"/><Relationship Id="rId48" Type="http://schemas.openxmlformats.org/officeDocument/2006/relationships/image" Target="../media/image31.png"/><Relationship Id="rId8" Type="http://schemas.openxmlformats.org/officeDocument/2006/relationships/image" Target="../media/image50.png"/><Relationship Id="rId51" Type="http://schemas.openxmlformats.org/officeDocument/2006/relationships/image" Target="../media/image36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6.png"/><Relationship Id="rId46" Type="http://schemas.openxmlformats.org/officeDocument/2006/relationships/image" Target="../media/image39.png"/><Relationship Id="rId20" Type="http://schemas.openxmlformats.org/officeDocument/2006/relationships/image" Target="../media/image17.png"/><Relationship Id="rId41" Type="http://schemas.openxmlformats.org/officeDocument/2006/relationships/image" Target="../media/image28.jpg"/><Relationship Id="rId5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9.svg"/><Relationship Id="rId23" Type="http://schemas.openxmlformats.org/officeDocument/2006/relationships/image" Target="../media/image13.jpg"/><Relationship Id="rId28" Type="http://schemas.openxmlformats.org/officeDocument/2006/relationships/image" Target="../media/image18.jpg"/><Relationship Id="rId36" Type="http://schemas.openxmlformats.org/officeDocument/2006/relationships/image" Target="../media/image24.png"/><Relationship Id="rId4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B20BC-AFDB-6C90-C50E-537890511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7" name="组合 636">
            <a:extLst>
              <a:ext uri="{FF2B5EF4-FFF2-40B4-BE49-F238E27FC236}">
                <a16:creationId xmlns:a16="http://schemas.microsoft.com/office/drawing/2014/main" id="{89F26BCA-3305-1044-1D02-EC08CD167167}"/>
              </a:ext>
            </a:extLst>
          </p:cNvPr>
          <p:cNvGrpSpPr/>
          <p:nvPr/>
        </p:nvGrpSpPr>
        <p:grpSpPr>
          <a:xfrm>
            <a:off x="14084852" y="11846571"/>
            <a:ext cx="2071553" cy="630994"/>
            <a:chOff x="14246779" y="12643077"/>
            <a:chExt cx="2071553" cy="630994"/>
          </a:xfrm>
        </p:grpSpPr>
        <p:sp>
          <p:nvSpPr>
            <p:cNvPr id="590" name="矩形 589">
              <a:extLst>
                <a:ext uri="{FF2B5EF4-FFF2-40B4-BE49-F238E27FC236}">
                  <a16:creationId xmlns:a16="http://schemas.microsoft.com/office/drawing/2014/main" id="{1A1AF5C0-1639-4116-FACC-67A2B26A7A81}"/>
                </a:ext>
              </a:extLst>
            </p:cNvPr>
            <p:cNvSpPr/>
            <p:nvPr/>
          </p:nvSpPr>
          <p:spPr>
            <a:xfrm>
              <a:off x="14246779" y="12994233"/>
              <a:ext cx="2071553" cy="2260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395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1" name="文本框 590">
              <a:extLst>
                <a:ext uri="{FF2B5EF4-FFF2-40B4-BE49-F238E27FC236}">
                  <a16:creationId xmlns:a16="http://schemas.microsoft.com/office/drawing/2014/main" id="{553CA80C-AE17-C369-5C46-C87B6D1DBEF5}"/>
                </a:ext>
              </a:extLst>
            </p:cNvPr>
            <p:cNvSpPr txBox="1"/>
            <p:nvPr/>
          </p:nvSpPr>
          <p:spPr>
            <a:xfrm>
              <a:off x="14756716" y="12966294"/>
              <a:ext cx="324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33333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0</a:t>
              </a:r>
              <a:endParaRPr lang="zh-CN" altLang="en-US" sz="1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92" name="文本框 591">
              <a:extLst>
                <a:ext uri="{FF2B5EF4-FFF2-40B4-BE49-F238E27FC236}">
                  <a16:creationId xmlns:a16="http://schemas.microsoft.com/office/drawing/2014/main" id="{A4D888AB-00D1-B940-6083-41D8737A4058}"/>
                </a:ext>
              </a:extLst>
            </p:cNvPr>
            <p:cNvSpPr txBox="1"/>
            <p:nvPr/>
          </p:nvSpPr>
          <p:spPr>
            <a:xfrm>
              <a:off x="14371492" y="12966294"/>
              <a:ext cx="324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33333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lang="zh-CN" altLang="en-US" sz="1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93" name="文本框 592">
              <a:extLst>
                <a:ext uri="{FF2B5EF4-FFF2-40B4-BE49-F238E27FC236}">
                  <a16:creationId xmlns:a16="http://schemas.microsoft.com/office/drawing/2014/main" id="{337DF022-498B-7997-F13F-78BAB7F69EFA}"/>
                </a:ext>
              </a:extLst>
            </p:cNvPr>
            <p:cNvSpPr txBox="1"/>
            <p:nvPr/>
          </p:nvSpPr>
          <p:spPr>
            <a:xfrm>
              <a:off x="15502591" y="12966294"/>
              <a:ext cx="324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33333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1</a:t>
              </a:r>
              <a:endParaRPr lang="zh-CN" altLang="en-US" sz="1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94" name="文本框 593">
              <a:extLst>
                <a:ext uri="{FF2B5EF4-FFF2-40B4-BE49-F238E27FC236}">
                  <a16:creationId xmlns:a16="http://schemas.microsoft.com/office/drawing/2014/main" id="{DC179E7E-FF96-96AD-B409-B20B87F2D258}"/>
                </a:ext>
              </a:extLst>
            </p:cNvPr>
            <p:cNvSpPr txBox="1"/>
            <p:nvPr/>
          </p:nvSpPr>
          <p:spPr>
            <a:xfrm>
              <a:off x="15125207" y="12966294"/>
              <a:ext cx="324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33333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0</a:t>
              </a:r>
              <a:endParaRPr lang="zh-CN" altLang="en-US" sz="1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95" name="文本框 594">
              <a:extLst>
                <a:ext uri="{FF2B5EF4-FFF2-40B4-BE49-F238E27FC236}">
                  <a16:creationId xmlns:a16="http://schemas.microsoft.com/office/drawing/2014/main" id="{77CA9AE8-69E8-AC93-FB0B-0BCB0C4408A4}"/>
                </a:ext>
              </a:extLst>
            </p:cNvPr>
            <p:cNvSpPr txBox="1"/>
            <p:nvPr/>
          </p:nvSpPr>
          <p:spPr>
            <a:xfrm>
              <a:off x="15889770" y="12961891"/>
              <a:ext cx="324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33333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0</a:t>
              </a:r>
              <a:endParaRPr lang="zh-CN" altLang="en-US" sz="1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614" name="矩形 613">
              <a:extLst>
                <a:ext uri="{FF2B5EF4-FFF2-40B4-BE49-F238E27FC236}">
                  <a16:creationId xmlns:a16="http://schemas.microsoft.com/office/drawing/2014/main" id="{1141BD76-426B-2043-CB5A-D1C2B821BDAC}"/>
                </a:ext>
              </a:extLst>
            </p:cNvPr>
            <p:cNvSpPr/>
            <p:nvPr/>
          </p:nvSpPr>
          <p:spPr>
            <a:xfrm flipV="1">
              <a:off x="14359747" y="12648439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1" name="矩形 610">
              <a:extLst>
                <a:ext uri="{FF2B5EF4-FFF2-40B4-BE49-F238E27FC236}">
                  <a16:creationId xmlns:a16="http://schemas.microsoft.com/office/drawing/2014/main" id="{59EA7A1C-DF27-B386-8EF8-D032C7BCE1A8}"/>
                </a:ext>
              </a:extLst>
            </p:cNvPr>
            <p:cNvSpPr/>
            <p:nvPr/>
          </p:nvSpPr>
          <p:spPr>
            <a:xfrm>
              <a:off x="14739406" y="12646142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8" name="矩形 607">
              <a:extLst>
                <a:ext uri="{FF2B5EF4-FFF2-40B4-BE49-F238E27FC236}">
                  <a16:creationId xmlns:a16="http://schemas.microsoft.com/office/drawing/2014/main" id="{B2C7CCBE-338B-1977-65F8-BED7D6B7554A}"/>
                </a:ext>
              </a:extLst>
            </p:cNvPr>
            <p:cNvSpPr/>
            <p:nvPr/>
          </p:nvSpPr>
          <p:spPr>
            <a:xfrm>
              <a:off x="15114939" y="12646142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4" name="矩形 603">
              <a:extLst>
                <a:ext uri="{FF2B5EF4-FFF2-40B4-BE49-F238E27FC236}">
                  <a16:creationId xmlns:a16="http://schemas.microsoft.com/office/drawing/2014/main" id="{BDF27216-4DB3-FDEC-31B5-B599DA574DEE}"/>
                </a:ext>
              </a:extLst>
            </p:cNvPr>
            <p:cNvSpPr/>
            <p:nvPr/>
          </p:nvSpPr>
          <p:spPr>
            <a:xfrm flipV="1">
              <a:off x="15491021" y="12645374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矩形 600">
              <a:extLst>
                <a:ext uri="{FF2B5EF4-FFF2-40B4-BE49-F238E27FC236}">
                  <a16:creationId xmlns:a16="http://schemas.microsoft.com/office/drawing/2014/main" id="{9BA66835-F2EC-9A72-22EF-B62304C19374}"/>
                </a:ext>
              </a:extLst>
            </p:cNvPr>
            <p:cNvSpPr/>
            <p:nvPr/>
          </p:nvSpPr>
          <p:spPr>
            <a:xfrm>
              <a:off x="15870679" y="12643077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17" name="直接箭头连接符 616">
              <a:extLst>
                <a:ext uri="{FF2B5EF4-FFF2-40B4-BE49-F238E27FC236}">
                  <a16:creationId xmlns:a16="http://schemas.microsoft.com/office/drawing/2014/main" id="{12077EA7-6403-1A63-8FF5-B593CC72648E}"/>
                </a:ext>
              </a:extLst>
            </p:cNvPr>
            <p:cNvCxnSpPr>
              <a:cxnSpLocks/>
            </p:cNvCxnSpPr>
            <p:nvPr/>
          </p:nvCxnSpPr>
          <p:spPr>
            <a:xfrm>
              <a:off x="14456858" y="12679007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直接箭头连接符 617">
              <a:extLst>
                <a:ext uri="{FF2B5EF4-FFF2-40B4-BE49-F238E27FC236}">
                  <a16:creationId xmlns:a16="http://schemas.microsoft.com/office/drawing/2014/main" id="{5D65F33E-B28C-C5A6-AA51-4EB158E2E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01265" y="12672657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直接箭头连接符 621">
              <a:extLst>
                <a:ext uri="{FF2B5EF4-FFF2-40B4-BE49-F238E27FC236}">
                  <a16:creationId xmlns:a16="http://schemas.microsoft.com/office/drawing/2014/main" id="{4F87DDDA-5E85-49C5-6771-06BBBBB63C14}"/>
                </a:ext>
              </a:extLst>
            </p:cNvPr>
            <p:cNvCxnSpPr>
              <a:cxnSpLocks/>
            </p:cNvCxnSpPr>
            <p:nvPr/>
          </p:nvCxnSpPr>
          <p:spPr>
            <a:xfrm>
              <a:off x="15587158" y="12678066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直接箭头连接符 622">
              <a:extLst>
                <a:ext uri="{FF2B5EF4-FFF2-40B4-BE49-F238E27FC236}">
                  <a16:creationId xmlns:a16="http://schemas.microsoft.com/office/drawing/2014/main" id="{7FB80D17-EA85-CF84-DA15-8E91B487F4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31565" y="12671716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直接箭头连接符 623">
              <a:extLst>
                <a:ext uri="{FF2B5EF4-FFF2-40B4-BE49-F238E27FC236}">
                  <a16:creationId xmlns:a16="http://schemas.microsoft.com/office/drawing/2014/main" id="{51E84CBA-EAFA-9664-4878-5279EBDE1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69690" y="12667008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直接箭头连接符 624">
              <a:extLst>
                <a:ext uri="{FF2B5EF4-FFF2-40B4-BE49-F238E27FC236}">
                  <a16:creationId xmlns:a16="http://schemas.microsoft.com/office/drawing/2014/main" id="{F47E15F1-D4D4-071B-AA42-8CD44B9FAC0F}"/>
                </a:ext>
              </a:extLst>
            </p:cNvPr>
            <p:cNvCxnSpPr>
              <a:cxnSpLocks/>
            </p:cNvCxnSpPr>
            <p:nvPr/>
          </p:nvCxnSpPr>
          <p:spPr>
            <a:xfrm>
              <a:off x="16114208" y="12683859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直接箭头连接符 625">
              <a:extLst>
                <a:ext uri="{FF2B5EF4-FFF2-40B4-BE49-F238E27FC236}">
                  <a16:creationId xmlns:a16="http://schemas.microsoft.com/office/drawing/2014/main" id="{CA908403-2402-6904-2C8B-9FEA349C02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10865" y="12673358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直接箭头连接符 626">
              <a:extLst>
                <a:ext uri="{FF2B5EF4-FFF2-40B4-BE49-F238E27FC236}">
                  <a16:creationId xmlns:a16="http://schemas.microsoft.com/office/drawing/2014/main" id="{2B2358B2-9A74-128E-739D-698A50112073}"/>
                </a:ext>
              </a:extLst>
            </p:cNvPr>
            <p:cNvCxnSpPr>
              <a:cxnSpLocks/>
            </p:cNvCxnSpPr>
            <p:nvPr/>
          </p:nvCxnSpPr>
          <p:spPr>
            <a:xfrm>
              <a:off x="15355383" y="12690209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直接箭头连接符 631">
              <a:extLst>
                <a:ext uri="{FF2B5EF4-FFF2-40B4-BE49-F238E27FC236}">
                  <a16:creationId xmlns:a16="http://schemas.microsoft.com/office/drawing/2014/main" id="{AEE7FE11-D4A0-74A2-BE6B-353167D6F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36215" y="12670183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直接箭头连接符 635">
              <a:extLst>
                <a:ext uri="{FF2B5EF4-FFF2-40B4-BE49-F238E27FC236}">
                  <a16:creationId xmlns:a16="http://schemas.microsoft.com/office/drawing/2014/main" id="{8E99690E-5809-F443-7753-88333B385984}"/>
                </a:ext>
              </a:extLst>
            </p:cNvPr>
            <p:cNvCxnSpPr>
              <a:cxnSpLocks/>
            </p:cNvCxnSpPr>
            <p:nvPr/>
          </p:nvCxnSpPr>
          <p:spPr>
            <a:xfrm>
              <a:off x="14980733" y="12687034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" name="组合 644">
            <a:extLst>
              <a:ext uri="{FF2B5EF4-FFF2-40B4-BE49-F238E27FC236}">
                <a16:creationId xmlns:a16="http://schemas.microsoft.com/office/drawing/2014/main" id="{A0157DA7-66C9-7A68-0AA2-2E7A25CB209A}"/>
              </a:ext>
            </a:extLst>
          </p:cNvPr>
          <p:cNvGrpSpPr/>
          <p:nvPr/>
        </p:nvGrpSpPr>
        <p:grpSpPr>
          <a:xfrm>
            <a:off x="11419486" y="11622642"/>
            <a:ext cx="2290864" cy="983822"/>
            <a:chOff x="11813186" y="12422616"/>
            <a:chExt cx="2290864" cy="983822"/>
          </a:xfrm>
        </p:grpSpPr>
        <p:grpSp>
          <p:nvGrpSpPr>
            <p:cNvPr id="580" name="组合 579">
              <a:extLst>
                <a:ext uri="{FF2B5EF4-FFF2-40B4-BE49-F238E27FC236}">
                  <a16:creationId xmlns:a16="http://schemas.microsoft.com/office/drawing/2014/main" id="{E08AF498-14B1-3730-314F-2CC9C8F03795}"/>
                </a:ext>
              </a:extLst>
            </p:cNvPr>
            <p:cNvGrpSpPr/>
            <p:nvPr/>
          </p:nvGrpSpPr>
          <p:grpSpPr>
            <a:xfrm>
              <a:off x="11813186" y="12422616"/>
              <a:ext cx="2290864" cy="983822"/>
              <a:chOff x="9697336" y="12718224"/>
              <a:chExt cx="2290864" cy="983822"/>
            </a:xfrm>
          </p:grpSpPr>
          <p:grpSp>
            <p:nvGrpSpPr>
              <p:cNvPr id="581" name="组合 580">
                <a:extLst>
                  <a:ext uri="{FF2B5EF4-FFF2-40B4-BE49-F238E27FC236}">
                    <a16:creationId xmlns:a16="http://schemas.microsoft.com/office/drawing/2014/main" id="{58039880-AF02-FC1A-95D6-DECF2B4647DB}"/>
                  </a:ext>
                </a:extLst>
              </p:cNvPr>
              <p:cNvGrpSpPr/>
              <p:nvPr/>
            </p:nvGrpSpPr>
            <p:grpSpPr>
              <a:xfrm>
                <a:off x="9697336" y="12718224"/>
                <a:ext cx="2290864" cy="983822"/>
                <a:chOff x="8401917" y="4849988"/>
                <a:chExt cx="1928522" cy="828213"/>
              </a:xfrm>
            </p:grpSpPr>
            <p:pic>
              <p:nvPicPr>
                <p:cNvPr id="585" name="图片 584">
                  <a:extLst>
                    <a:ext uri="{FF2B5EF4-FFF2-40B4-BE49-F238E27FC236}">
                      <a16:creationId xmlns:a16="http://schemas.microsoft.com/office/drawing/2014/main" id="{AC740460-19BB-AD73-77DB-03FCFA437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54783" t="24994" b="12505"/>
                <a:stretch>
                  <a:fillRect/>
                </a:stretch>
              </p:blipFill>
              <p:spPr>
                <a:xfrm>
                  <a:off x="8401917" y="4849988"/>
                  <a:ext cx="1928522" cy="828213"/>
                </a:xfrm>
                <a:prstGeom prst="rect">
                  <a:avLst/>
                </a:prstGeom>
              </p:spPr>
            </p:pic>
            <p:sp>
              <p:nvSpPr>
                <p:cNvPr id="586" name="矩形 585">
                  <a:extLst>
                    <a:ext uri="{FF2B5EF4-FFF2-40B4-BE49-F238E27FC236}">
                      <a16:creationId xmlns:a16="http://schemas.microsoft.com/office/drawing/2014/main" id="{19A5E4AA-8B8F-DB21-5AE8-99130B0A86A9}"/>
                    </a:ext>
                  </a:extLst>
                </p:cNvPr>
                <p:cNvSpPr/>
                <p:nvPr/>
              </p:nvSpPr>
              <p:spPr>
                <a:xfrm>
                  <a:off x="8761751" y="5043659"/>
                  <a:ext cx="280650" cy="2897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7" name="矩形 586">
                  <a:extLst>
                    <a:ext uri="{FF2B5EF4-FFF2-40B4-BE49-F238E27FC236}">
                      <a16:creationId xmlns:a16="http://schemas.microsoft.com/office/drawing/2014/main" id="{01A9EA43-4A64-2BB3-AF10-3F5AC9BE623A}"/>
                    </a:ext>
                  </a:extLst>
                </p:cNvPr>
                <p:cNvSpPr/>
                <p:nvPr/>
              </p:nvSpPr>
              <p:spPr>
                <a:xfrm>
                  <a:off x="9635511" y="5039693"/>
                  <a:ext cx="280650" cy="2897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8" name="矩形 587">
                  <a:extLst>
                    <a:ext uri="{FF2B5EF4-FFF2-40B4-BE49-F238E27FC236}">
                      <a16:creationId xmlns:a16="http://schemas.microsoft.com/office/drawing/2014/main" id="{065CE8C7-9A3D-693D-63F6-108E34210380}"/>
                    </a:ext>
                  </a:extLst>
                </p:cNvPr>
                <p:cNvSpPr/>
                <p:nvPr/>
              </p:nvSpPr>
              <p:spPr>
                <a:xfrm>
                  <a:off x="9197764" y="5046348"/>
                  <a:ext cx="280650" cy="2897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582" name="直接箭头连接符 581">
                <a:extLst>
                  <a:ext uri="{FF2B5EF4-FFF2-40B4-BE49-F238E27FC236}">
                    <a16:creationId xmlns:a16="http://schemas.microsoft.com/office/drawing/2014/main" id="{44C25472-C153-D7DF-3CA7-FD60D58EE3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51213" y="12974123"/>
                <a:ext cx="82892" cy="282597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直接箭头连接符 582">
                <a:extLst>
                  <a:ext uri="{FF2B5EF4-FFF2-40B4-BE49-F238E27FC236}">
                    <a16:creationId xmlns:a16="http://schemas.microsoft.com/office/drawing/2014/main" id="{ED0E314C-8A24-8FAD-D084-00B1DD4613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81841" y="12985904"/>
                <a:ext cx="82892" cy="282597"/>
              </a:xfrm>
              <a:prstGeom prst="straightConnector1">
                <a:avLst/>
              </a:prstGeom>
              <a:ln w="50800">
                <a:solidFill>
                  <a:srgbClr val="2525F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直接箭头连接符 583">
                <a:extLst>
                  <a:ext uri="{FF2B5EF4-FFF2-40B4-BE49-F238E27FC236}">
                    <a16:creationId xmlns:a16="http://schemas.microsoft.com/office/drawing/2014/main" id="{B4F11F96-E14D-0289-DF68-134044E294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18788" y="12973405"/>
                <a:ext cx="0" cy="285396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9" name="图片 638">
              <a:extLst>
                <a:ext uri="{FF2B5EF4-FFF2-40B4-BE49-F238E27FC236}">
                  <a16:creationId xmlns:a16="http://schemas.microsoft.com/office/drawing/2014/main" id="{16F70DE6-2CF8-7886-312C-52DBCC84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2097" y="13022931"/>
              <a:ext cx="314677" cy="185070"/>
            </a:xfrm>
            <a:prstGeom prst="rect">
              <a:avLst/>
            </a:prstGeom>
          </p:spPr>
        </p:pic>
        <p:sp>
          <p:nvSpPr>
            <p:cNvPr id="644" name="文本框 643">
              <a:extLst>
                <a:ext uri="{FF2B5EF4-FFF2-40B4-BE49-F238E27FC236}">
                  <a16:creationId xmlns:a16="http://schemas.microsoft.com/office/drawing/2014/main" id="{80A265CA-A4D9-465B-BE35-A5B8B80295E7}"/>
                </a:ext>
              </a:extLst>
            </p:cNvPr>
            <p:cNvSpPr txBox="1"/>
            <p:nvPr/>
          </p:nvSpPr>
          <p:spPr>
            <a:xfrm>
              <a:off x="12794937" y="12970572"/>
              <a:ext cx="324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33333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0</a:t>
              </a:r>
              <a:endParaRPr lang="zh-CN" altLang="en-US" sz="14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21" name="圆角矩形 26">
            <a:extLst>
              <a:ext uri="{FF2B5EF4-FFF2-40B4-BE49-F238E27FC236}">
                <a16:creationId xmlns:a16="http://schemas.microsoft.com/office/drawing/2014/main" id="{8D0010BC-4C15-DA27-8BC3-7CACDB58A77A}"/>
              </a:ext>
            </a:extLst>
          </p:cNvPr>
          <p:cNvSpPr txBox="1">
            <a:spLocks/>
          </p:cNvSpPr>
          <p:nvPr/>
        </p:nvSpPr>
        <p:spPr bwMode="auto">
          <a:xfrm>
            <a:off x="545888" y="8826304"/>
            <a:ext cx="24108198" cy="6514486"/>
          </a:xfrm>
          <a:prstGeom prst="roundRect">
            <a:avLst>
              <a:gd name="adj" fmla="val 3729"/>
            </a:avLst>
          </a:prstGeom>
          <a:noFill/>
          <a:ln w="76200" cap="flat" cmpd="sng" algn="ctr">
            <a:solidFill>
              <a:srgbClr val="4156A4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l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12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2800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296" name="圆角矩形 26">
            <a:extLst>
              <a:ext uri="{FF2B5EF4-FFF2-40B4-BE49-F238E27FC236}">
                <a16:creationId xmlns:a16="http://schemas.microsoft.com/office/drawing/2014/main" id="{191A0A1E-623C-E37C-49C4-7E9409CB2BA3}"/>
              </a:ext>
            </a:extLst>
          </p:cNvPr>
          <p:cNvSpPr txBox="1">
            <a:spLocks/>
          </p:cNvSpPr>
          <p:nvPr/>
        </p:nvSpPr>
        <p:spPr bwMode="auto">
          <a:xfrm flipH="1">
            <a:off x="14011364" y="9793951"/>
            <a:ext cx="2210400" cy="4988037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295" name="圆角矩形 26">
            <a:extLst>
              <a:ext uri="{FF2B5EF4-FFF2-40B4-BE49-F238E27FC236}">
                <a16:creationId xmlns:a16="http://schemas.microsoft.com/office/drawing/2014/main" id="{F84AE5ED-5599-D839-EFFE-5CD786EE7E1D}"/>
              </a:ext>
            </a:extLst>
          </p:cNvPr>
          <p:cNvSpPr txBox="1">
            <a:spLocks/>
          </p:cNvSpPr>
          <p:nvPr/>
        </p:nvSpPr>
        <p:spPr bwMode="auto">
          <a:xfrm flipH="1">
            <a:off x="11432466" y="9793951"/>
            <a:ext cx="2210400" cy="4988037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115" name="圆角矩形 26">
            <a:extLst>
              <a:ext uri="{FF2B5EF4-FFF2-40B4-BE49-F238E27FC236}">
                <a16:creationId xmlns:a16="http://schemas.microsoft.com/office/drawing/2014/main" id="{53043C7E-EAF5-929F-080A-2FEDCF4A674F}"/>
              </a:ext>
            </a:extLst>
          </p:cNvPr>
          <p:cNvSpPr txBox="1">
            <a:spLocks/>
          </p:cNvSpPr>
          <p:nvPr/>
        </p:nvSpPr>
        <p:spPr bwMode="auto">
          <a:xfrm flipH="1">
            <a:off x="8878822" y="9793952"/>
            <a:ext cx="2210639" cy="4988037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45" name="圆角矩形 26">
            <a:extLst>
              <a:ext uri="{FF2B5EF4-FFF2-40B4-BE49-F238E27FC236}">
                <a16:creationId xmlns:a16="http://schemas.microsoft.com/office/drawing/2014/main" id="{F2412A1A-26C7-02A8-4CA2-EA4F1146E083}"/>
              </a:ext>
            </a:extLst>
          </p:cNvPr>
          <p:cNvSpPr txBox="1">
            <a:spLocks/>
          </p:cNvSpPr>
          <p:nvPr/>
        </p:nvSpPr>
        <p:spPr bwMode="auto">
          <a:xfrm>
            <a:off x="545888" y="33344255"/>
            <a:ext cx="24108198" cy="1285785"/>
          </a:xfrm>
          <a:prstGeom prst="roundRect">
            <a:avLst>
              <a:gd name="adj" fmla="val 15267"/>
            </a:avLst>
          </a:prstGeom>
          <a:noFill/>
          <a:ln w="76200" cap="flat" cmpd="sng" algn="ctr">
            <a:solidFill>
              <a:srgbClr val="4156A4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l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12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2800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357" name="圆角矩形 26">
            <a:extLst>
              <a:ext uri="{FF2B5EF4-FFF2-40B4-BE49-F238E27FC236}">
                <a16:creationId xmlns:a16="http://schemas.microsoft.com/office/drawing/2014/main" id="{57EFABE4-CAE6-4D3A-A258-1F3B0A4F2119}"/>
              </a:ext>
            </a:extLst>
          </p:cNvPr>
          <p:cNvSpPr txBox="1">
            <a:spLocks/>
          </p:cNvSpPr>
          <p:nvPr/>
        </p:nvSpPr>
        <p:spPr bwMode="auto">
          <a:xfrm>
            <a:off x="545888" y="25121023"/>
            <a:ext cx="24108198" cy="7767324"/>
          </a:xfrm>
          <a:prstGeom prst="roundRect">
            <a:avLst>
              <a:gd name="adj" fmla="val 3729"/>
            </a:avLst>
          </a:prstGeom>
          <a:noFill/>
          <a:ln w="76200" cap="flat" cmpd="sng" algn="ctr">
            <a:solidFill>
              <a:srgbClr val="4156A4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l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12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2800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66" name="圆角矩形 26">
            <a:extLst>
              <a:ext uri="{FF2B5EF4-FFF2-40B4-BE49-F238E27FC236}">
                <a16:creationId xmlns:a16="http://schemas.microsoft.com/office/drawing/2014/main" id="{FE33C617-EBA3-418C-37CF-D8D5E41B39A2}"/>
              </a:ext>
            </a:extLst>
          </p:cNvPr>
          <p:cNvSpPr txBox="1">
            <a:spLocks/>
          </p:cNvSpPr>
          <p:nvPr/>
        </p:nvSpPr>
        <p:spPr bwMode="auto">
          <a:xfrm flipH="1">
            <a:off x="12090398" y="28202695"/>
            <a:ext cx="2641599" cy="3848400"/>
          </a:xfrm>
          <a:prstGeom prst="roundRect">
            <a:avLst>
              <a:gd name="adj" fmla="val 6699"/>
            </a:avLst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12" name="圆角矩形 26">
            <a:extLst>
              <a:ext uri="{FF2B5EF4-FFF2-40B4-BE49-F238E27FC236}">
                <a16:creationId xmlns:a16="http://schemas.microsoft.com/office/drawing/2014/main" id="{F0D7B9FA-E99A-06AC-AD16-B92AD6CA6105}"/>
              </a:ext>
            </a:extLst>
          </p:cNvPr>
          <p:cNvSpPr txBox="1">
            <a:spLocks/>
          </p:cNvSpPr>
          <p:nvPr/>
        </p:nvSpPr>
        <p:spPr bwMode="auto">
          <a:xfrm flipH="1">
            <a:off x="20187372" y="25996898"/>
            <a:ext cx="3815208" cy="6381560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784" name="圆角矩形 26">
            <a:extLst>
              <a:ext uri="{FF2B5EF4-FFF2-40B4-BE49-F238E27FC236}">
                <a16:creationId xmlns:a16="http://schemas.microsoft.com/office/drawing/2014/main" id="{70D4408C-02C6-609B-DB13-B8BA4058DBF8}"/>
              </a:ext>
            </a:extLst>
          </p:cNvPr>
          <p:cNvSpPr txBox="1">
            <a:spLocks/>
          </p:cNvSpPr>
          <p:nvPr/>
        </p:nvSpPr>
        <p:spPr bwMode="auto">
          <a:xfrm flipH="1">
            <a:off x="15744898" y="25996899"/>
            <a:ext cx="3815208" cy="6381559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342" name="圆角矩形 26">
            <a:extLst>
              <a:ext uri="{FF2B5EF4-FFF2-40B4-BE49-F238E27FC236}">
                <a16:creationId xmlns:a16="http://schemas.microsoft.com/office/drawing/2014/main" id="{8CB64323-1679-11F6-8186-B0D104F6C8A7}"/>
              </a:ext>
            </a:extLst>
          </p:cNvPr>
          <p:cNvSpPr txBox="1">
            <a:spLocks/>
          </p:cNvSpPr>
          <p:nvPr/>
        </p:nvSpPr>
        <p:spPr bwMode="auto">
          <a:xfrm>
            <a:off x="545888" y="16293869"/>
            <a:ext cx="24108198" cy="7904278"/>
          </a:xfrm>
          <a:prstGeom prst="roundRect">
            <a:avLst>
              <a:gd name="adj" fmla="val 3729"/>
            </a:avLst>
          </a:prstGeom>
          <a:noFill/>
          <a:ln w="76200" cap="flat" cmpd="sng" algn="ctr">
            <a:solidFill>
              <a:srgbClr val="4156A4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l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12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2800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693" name="圆角矩形 26">
            <a:extLst>
              <a:ext uri="{FF2B5EF4-FFF2-40B4-BE49-F238E27FC236}">
                <a16:creationId xmlns:a16="http://schemas.microsoft.com/office/drawing/2014/main" id="{637F8532-A27A-32AD-A2E7-DC6DD96DE4D9}"/>
              </a:ext>
            </a:extLst>
          </p:cNvPr>
          <p:cNvSpPr txBox="1">
            <a:spLocks/>
          </p:cNvSpPr>
          <p:nvPr/>
        </p:nvSpPr>
        <p:spPr bwMode="auto">
          <a:xfrm flipH="1">
            <a:off x="14307608" y="20522105"/>
            <a:ext cx="2696400" cy="3052800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691" name="圆角矩形 26">
            <a:extLst>
              <a:ext uri="{FF2B5EF4-FFF2-40B4-BE49-F238E27FC236}">
                <a16:creationId xmlns:a16="http://schemas.microsoft.com/office/drawing/2014/main" id="{5DD2FF67-7714-7E9D-6831-A08BEF2BBFCB}"/>
              </a:ext>
            </a:extLst>
          </p:cNvPr>
          <p:cNvSpPr txBox="1">
            <a:spLocks/>
          </p:cNvSpPr>
          <p:nvPr/>
        </p:nvSpPr>
        <p:spPr bwMode="auto">
          <a:xfrm flipH="1">
            <a:off x="14312197" y="17192955"/>
            <a:ext cx="2696009" cy="3050845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pic>
        <p:nvPicPr>
          <p:cNvPr id="328" name="图形 327">
            <a:extLst>
              <a:ext uri="{FF2B5EF4-FFF2-40B4-BE49-F238E27FC236}">
                <a16:creationId xmlns:a16="http://schemas.microsoft.com/office/drawing/2014/main" id="{F37E7E29-776F-B122-4A59-6219664685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40930" y="12688769"/>
            <a:ext cx="570729" cy="1389600"/>
          </a:xfrm>
          <a:prstGeom prst="rect">
            <a:avLst/>
          </a:prstGeom>
        </p:spPr>
      </p:pic>
      <p:sp>
        <p:nvSpPr>
          <p:cNvPr id="63" name="圆角矩形 26">
            <a:extLst>
              <a:ext uri="{FF2B5EF4-FFF2-40B4-BE49-F238E27FC236}">
                <a16:creationId xmlns:a16="http://schemas.microsoft.com/office/drawing/2014/main" id="{359C769A-CB36-D7CF-E0A6-6B55B3BFDDE3}"/>
              </a:ext>
            </a:extLst>
          </p:cNvPr>
          <p:cNvSpPr txBox="1">
            <a:spLocks/>
          </p:cNvSpPr>
          <p:nvPr/>
        </p:nvSpPr>
        <p:spPr bwMode="auto">
          <a:xfrm flipH="1">
            <a:off x="953171" y="11919482"/>
            <a:ext cx="7371675" cy="2523458"/>
          </a:xfrm>
          <a:prstGeom prst="roundRect">
            <a:avLst>
              <a:gd name="adj" fmla="val 6699"/>
            </a:avLst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DDF0358-24E4-733A-12C8-35C170DDC563}"/>
              </a:ext>
            </a:extLst>
          </p:cNvPr>
          <p:cNvGrpSpPr/>
          <p:nvPr/>
        </p:nvGrpSpPr>
        <p:grpSpPr>
          <a:xfrm>
            <a:off x="-52339" y="0"/>
            <a:ext cx="25252314" cy="3611537"/>
            <a:chOff x="-35834" y="0"/>
            <a:chExt cx="29009855" cy="427803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C884968-AA3B-8932-BE57-C2D126D3EB09}"/>
                </a:ext>
              </a:extLst>
            </p:cNvPr>
            <p:cNvSpPr/>
            <p:nvPr/>
          </p:nvSpPr>
          <p:spPr>
            <a:xfrm>
              <a:off x="-1" y="0"/>
              <a:ext cx="28968472" cy="4220634"/>
            </a:xfrm>
            <a:prstGeom prst="rect">
              <a:avLst/>
            </a:prstGeom>
            <a:gradFill flip="none" rotWithShape="1">
              <a:gsLst>
                <a:gs pos="79000">
                  <a:srgbClr val="5266AD"/>
                </a:gs>
                <a:gs pos="0">
                  <a:srgbClr val="2F459A"/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形 7">
              <a:extLst>
                <a:ext uri="{FF2B5EF4-FFF2-40B4-BE49-F238E27FC236}">
                  <a16:creationId xmlns:a16="http://schemas.microsoft.com/office/drawing/2014/main" id="{42528065-C302-3C4B-363E-CDD16F17875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8413" y="184177"/>
              <a:ext cx="3160989" cy="3160989"/>
            </a:xfrm>
            <a:prstGeom prst="ellipse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409ECEE-F751-CDDE-65BC-F09AB784F140}"/>
                </a:ext>
              </a:extLst>
            </p:cNvPr>
            <p:cNvSpPr/>
            <p:nvPr/>
          </p:nvSpPr>
          <p:spPr>
            <a:xfrm>
              <a:off x="3565908" y="427501"/>
              <a:ext cx="14558808" cy="120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5999" b="1" dirty="0">
                  <a:solidFill>
                    <a:schemeClr val="bg1"/>
                  </a:solidFill>
                </a:rPr>
                <a:t>复旦大学物理学系</a:t>
              </a:r>
            </a:p>
          </p:txBody>
        </p:sp>
        <p:sp>
          <p:nvSpPr>
            <p:cNvPr id="8" name="任意多边形: 形状 14">
              <a:extLst>
                <a:ext uri="{FF2B5EF4-FFF2-40B4-BE49-F238E27FC236}">
                  <a16:creationId xmlns:a16="http://schemas.microsoft.com/office/drawing/2014/main" id="{B948C1CD-6DAA-46A4-48EF-7EAA76DC3151}"/>
                </a:ext>
              </a:extLst>
            </p:cNvPr>
            <p:cNvSpPr/>
            <p:nvPr/>
          </p:nvSpPr>
          <p:spPr>
            <a:xfrm>
              <a:off x="-35834" y="145204"/>
              <a:ext cx="29009855" cy="4039138"/>
            </a:xfrm>
            <a:custGeom>
              <a:avLst/>
              <a:gdLst>
                <a:gd name="connsiteX0" fmla="*/ 97971 w 28934228"/>
                <a:gd name="connsiteY0" fmla="*/ 3200400 h 3200400"/>
                <a:gd name="connsiteX1" fmla="*/ 28934228 w 28934228"/>
                <a:gd name="connsiteY1" fmla="*/ 3200400 h 3200400"/>
                <a:gd name="connsiteX2" fmla="*/ 23905028 w 28934228"/>
                <a:gd name="connsiteY2" fmla="*/ 0 h 3200400"/>
                <a:gd name="connsiteX3" fmla="*/ 0 w 28934228"/>
                <a:gd name="connsiteY3" fmla="*/ 316774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34228" h="3200400">
                  <a:moveTo>
                    <a:pt x="97971" y="3200400"/>
                  </a:moveTo>
                  <a:lnTo>
                    <a:pt x="28934228" y="3200400"/>
                  </a:lnTo>
                  <a:lnTo>
                    <a:pt x="23905028" y="0"/>
                  </a:lnTo>
                  <a:lnTo>
                    <a:pt x="0" y="3167743"/>
                  </a:lnTo>
                </a:path>
              </a:pathLst>
            </a:custGeom>
            <a:solidFill>
              <a:srgbClr val="2F459A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C5C295A-F216-CFD6-8E95-18DE93F88055}"/>
                </a:ext>
              </a:extLst>
            </p:cNvPr>
            <p:cNvSpPr/>
            <p:nvPr/>
          </p:nvSpPr>
          <p:spPr>
            <a:xfrm>
              <a:off x="3631603" y="1643870"/>
              <a:ext cx="19000179" cy="109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3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 of Physics, Fudan University</a:t>
              </a:r>
              <a:endParaRPr lang="zh-CN" altLang="en-US" sz="5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任意多边形: 形状 13">
              <a:extLst>
                <a:ext uri="{FF2B5EF4-FFF2-40B4-BE49-F238E27FC236}">
                  <a16:creationId xmlns:a16="http://schemas.microsoft.com/office/drawing/2014/main" id="{4F6D4454-6A72-9C21-0E04-6B687D766FA9}"/>
                </a:ext>
              </a:extLst>
            </p:cNvPr>
            <p:cNvSpPr/>
            <p:nvPr/>
          </p:nvSpPr>
          <p:spPr>
            <a:xfrm>
              <a:off x="-1589" y="2701917"/>
              <a:ext cx="28934228" cy="1576120"/>
            </a:xfrm>
            <a:custGeom>
              <a:avLst/>
              <a:gdLst>
                <a:gd name="connsiteX0" fmla="*/ 97971 w 28934228"/>
                <a:gd name="connsiteY0" fmla="*/ 3200400 h 3200400"/>
                <a:gd name="connsiteX1" fmla="*/ 28934228 w 28934228"/>
                <a:gd name="connsiteY1" fmla="*/ 3200400 h 3200400"/>
                <a:gd name="connsiteX2" fmla="*/ 23905028 w 28934228"/>
                <a:gd name="connsiteY2" fmla="*/ 0 h 3200400"/>
                <a:gd name="connsiteX3" fmla="*/ 0 w 28934228"/>
                <a:gd name="connsiteY3" fmla="*/ 316774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34228" h="3200400">
                  <a:moveTo>
                    <a:pt x="97971" y="3200400"/>
                  </a:moveTo>
                  <a:lnTo>
                    <a:pt x="28934228" y="3200400"/>
                  </a:lnTo>
                  <a:lnTo>
                    <a:pt x="23905028" y="0"/>
                  </a:lnTo>
                  <a:lnTo>
                    <a:pt x="0" y="316774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7C3B1C95-8AB4-963B-0FDA-ACE93C917541}"/>
              </a:ext>
            </a:extLst>
          </p:cNvPr>
          <p:cNvSpPr/>
          <p:nvPr/>
        </p:nvSpPr>
        <p:spPr>
          <a:xfrm>
            <a:off x="6746" y="3619972"/>
            <a:ext cx="25186483" cy="1001803"/>
          </a:xfrm>
          <a:prstGeom prst="rect">
            <a:avLst/>
          </a:prstGeom>
        </p:spPr>
        <p:txBody>
          <a:bodyPr wrap="square" lIns="77714" tIns="38857" rIns="77714" bIns="38857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Ferromagnet-like binary switching of a Stoner–Wohlfarth antiferromagnet</a:t>
            </a:r>
            <a:endParaRPr lang="zh-CN" altLang="en-US" sz="6000" b="1" baseline="-25000" dirty="0">
              <a:ln w="635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矩形 283">
            <a:extLst>
              <a:ext uri="{FF2B5EF4-FFF2-40B4-BE49-F238E27FC236}">
                <a16:creationId xmlns:a16="http://schemas.microsoft.com/office/drawing/2014/main" id="{432BA85B-7904-6C25-59B3-9DAFE8F04785}"/>
              </a:ext>
            </a:extLst>
          </p:cNvPr>
          <p:cNvSpPr/>
          <p:nvPr/>
        </p:nvSpPr>
        <p:spPr>
          <a:xfrm>
            <a:off x="1172222" y="4734683"/>
            <a:ext cx="22855530" cy="1740476"/>
          </a:xfrm>
          <a:prstGeom prst="rect">
            <a:avLst/>
          </a:prstGeom>
        </p:spPr>
        <p:txBody>
          <a:bodyPr wrap="square" lIns="77724" tIns="38862" rIns="77724" bIns="38862">
            <a:spAutoFit/>
          </a:bodyPr>
          <a:lstStyle/>
          <a:p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Zhanshan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1†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Yining Xiang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3†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Ruohan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Zeyuan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Canyu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Hong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Xinyu Chen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Jingjing Gao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Shuang Wu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Zhongxun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Guo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Yi Chen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Qixi Mi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Zhongkai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Shaohua Yan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Hechang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Lei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Wei Ruan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Yuanbo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Weichao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Wei-Tao Liu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Zhe Yuan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3*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Shiwei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r>
              <a:rPr lang="en-US" altLang="zh-CN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2*</a:t>
            </a:r>
            <a:endParaRPr lang="en-US" altLang="zh-CN" sz="3600" i="1" baseline="300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5" name="TextBox 71">
            <a:extLst>
              <a:ext uri="{FF2B5EF4-FFF2-40B4-BE49-F238E27FC236}">
                <a16:creationId xmlns:a16="http://schemas.microsoft.com/office/drawing/2014/main" id="{02E0A0AD-A97E-A89E-C120-DF78D61A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91" y="6537178"/>
            <a:ext cx="239281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8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8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None/>
            </a:pPr>
            <a:r>
              <a:rPr lang="en-US" altLang="zh-CN" sz="2400" i="1" baseline="30000" dirty="0">
                <a:cs typeface="Times New Roman" panose="02020603050405020304" pitchFamily="18" charset="0"/>
              </a:rPr>
              <a:t>1 </a:t>
            </a:r>
            <a:r>
              <a:rPr lang="en-US" altLang="zh-CN" sz="2400" i="1" dirty="0">
                <a:cs typeface="Times New Roman" panose="02020603050405020304" pitchFamily="18" charset="0"/>
              </a:rPr>
              <a:t>State Key Laboratory of Surface Physics, Key Laboratory of Micro and Nano Photonic Structures (MOE), and Department of Physics, Fudan University, Shanghai 200433, China </a:t>
            </a:r>
            <a:r>
              <a:rPr lang="en-US" altLang="zh-CN" sz="2400" i="1" baseline="30000" dirty="0">
                <a:cs typeface="Times New Roman" panose="02020603050405020304" pitchFamily="18" charset="0"/>
              </a:rPr>
              <a:t>2 </a:t>
            </a:r>
            <a:r>
              <a:rPr lang="en-US" altLang="zh-CN" sz="2400" i="1" dirty="0">
                <a:cs typeface="Times New Roman" panose="02020603050405020304" pitchFamily="18" charset="0"/>
              </a:rPr>
              <a:t>Institute for </a:t>
            </a:r>
            <a:r>
              <a:rPr lang="en-US" altLang="zh-CN" sz="2400" i="1" dirty="0" err="1">
                <a:cs typeface="Times New Roman" panose="02020603050405020304" pitchFamily="18" charset="0"/>
              </a:rPr>
              <a:t>Nanoelectronic</a:t>
            </a:r>
            <a:r>
              <a:rPr lang="en-US" altLang="zh-CN" sz="2400" i="1" dirty="0">
                <a:cs typeface="Times New Roman" panose="02020603050405020304" pitchFamily="18" charset="0"/>
              </a:rPr>
              <a:t> Devices and Quantum Computing, and </a:t>
            </a:r>
            <a:r>
              <a:rPr lang="en-US" altLang="zh-CN" sz="2400" i="1" dirty="0" err="1">
                <a:cs typeface="Times New Roman" panose="02020603050405020304" pitchFamily="18" charset="0"/>
              </a:rPr>
              <a:t>Zhangjiang</a:t>
            </a:r>
            <a:r>
              <a:rPr lang="en-US" altLang="zh-CN" sz="2400" i="1" dirty="0">
                <a:cs typeface="Times New Roman" panose="02020603050405020304" pitchFamily="18" charset="0"/>
              </a:rPr>
              <a:t> Fudan International Innovation Center, Fudan University, Shanghai 200433, China </a:t>
            </a:r>
            <a:r>
              <a:rPr lang="en-US" altLang="zh-CN" sz="2400" i="1" baseline="30000" dirty="0">
                <a:cs typeface="Times New Roman" panose="02020603050405020304" pitchFamily="18" charset="0"/>
              </a:rPr>
              <a:t>3 </a:t>
            </a:r>
            <a:r>
              <a:rPr lang="en-US" altLang="zh-CN" sz="2400" i="1" dirty="0">
                <a:cs typeface="Times New Roman" panose="02020603050405020304" pitchFamily="18" charset="0"/>
              </a:rPr>
              <a:t>Interdisciplinary Center for Theoretical Physics and Information Sciences, Fudan University, Shanghai 200433, China </a:t>
            </a:r>
            <a:r>
              <a:rPr lang="en-US" altLang="zh-CN" sz="2400" i="1" baseline="30000" dirty="0">
                <a:cs typeface="Times New Roman" panose="02020603050405020304" pitchFamily="18" charset="0"/>
              </a:rPr>
              <a:t>4 </a:t>
            </a:r>
            <a:r>
              <a:rPr lang="en-US" altLang="zh-CN" sz="2400" i="1" dirty="0">
                <a:cs typeface="Times New Roman" panose="02020603050405020304" pitchFamily="18" charset="0"/>
              </a:rPr>
              <a:t>School of Physical Science and Technology, </a:t>
            </a:r>
            <a:r>
              <a:rPr lang="en-US" altLang="zh-CN" sz="2400" i="1" dirty="0" err="1">
                <a:cs typeface="Times New Roman" panose="02020603050405020304" pitchFamily="18" charset="0"/>
              </a:rPr>
              <a:t>ShanghaiTech</a:t>
            </a:r>
            <a:r>
              <a:rPr lang="en-US" altLang="zh-CN" sz="2400" i="1" dirty="0">
                <a:cs typeface="Times New Roman" panose="02020603050405020304" pitchFamily="18" charset="0"/>
              </a:rPr>
              <a:t> University, Shanghai 201210, China </a:t>
            </a:r>
            <a:r>
              <a:rPr lang="en-US" altLang="zh-CN" sz="2400" i="1" baseline="30000" dirty="0">
                <a:cs typeface="Times New Roman" panose="02020603050405020304" pitchFamily="18" charset="0"/>
              </a:rPr>
              <a:t>5 </a:t>
            </a:r>
            <a:r>
              <a:rPr lang="en-US" altLang="zh-CN" sz="2400" i="1" dirty="0">
                <a:cs typeface="Times New Roman" panose="02020603050405020304" pitchFamily="18" charset="0"/>
              </a:rPr>
              <a:t>School of Physics and Beijing Key Laboratory of Optoelectronic Functional Materials &amp; </a:t>
            </a:r>
            <a:r>
              <a:rPr lang="en-US" altLang="zh-CN" sz="2400" i="1" dirty="0" err="1">
                <a:cs typeface="Times New Roman" panose="02020603050405020304" pitchFamily="18" charset="0"/>
              </a:rPr>
              <a:t>MicroNano</a:t>
            </a:r>
            <a:r>
              <a:rPr lang="en-US" altLang="zh-CN" sz="2400" i="1" dirty="0">
                <a:cs typeface="Times New Roman" panose="02020603050405020304" pitchFamily="18" charset="0"/>
              </a:rPr>
              <a:t> Devices, Renmin University of China, Beijing 100872, China</a:t>
            </a:r>
          </a:p>
        </p:txBody>
      </p:sp>
      <p:grpSp>
        <p:nvGrpSpPr>
          <p:cNvPr id="316" name="组合 315">
            <a:extLst>
              <a:ext uri="{FF2B5EF4-FFF2-40B4-BE49-F238E27FC236}">
                <a16:creationId xmlns:a16="http://schemas.microsoft.com/office/drawing/2014/main" id="{59398552-C284-B2DE-EF6E-BB0A24AA0810}"/>
              </a:ext>
            </a:extLst>
          </p:cNvPr>
          <p:cNvGrpSpPr/>
          <p:nvPr/>
        </p:nvGrpSpPr>
        <p:grpSpPr>
          <a:xfrm>
            <a:off x="-22531" y="34775767"/>
            <a:ext cx="25222505" cy="1223971"/>
            <a:chOff x="-146635" y="39672289"/>
            <a:chExt cx="28955997" cy="3528348"/>
          </a:xfrm>
        </p:grpSpPr>
        <p:sp>
          <p:nvSpPr>
            <p:cNvPr id="319" name="直角三角形 318">
              <a:extLst>
                <a:ext uri="{FF2B5EF4-FFF2-40B4-BE49-F238E27FC236}">
                  <a16:creationId xmlns:a16="http://schemas.microsoft.com/office/drawing/2014/main" id="{23084701-70E5-438E-9936-EB5AB7AF3B99}"/>
                </a:ext>
              </a:extLst>
            </p:cNvPr>
            <p:cNvSpPr/>
            <p:nvPr/>
          </p:nvSpPr>
          <p:spPr>
            <a:xfrm flipH="1">
              <a:off x="-124864" y="40857571"/>
              <a:ext cx="28934226" cy="2299524"/>
            </a:xfrm>
            <a:prstGeom prst="rtTriangle">
              <a:avLst/>
            </a:prstGeom>
            <a:solidFill>
              <a:srgbClr val="364B9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0" name="直角三角形 319">
              <a:extLst>
                <a:ext uri="{FF2B5EF4-FFF2-40B4-BE49-F238E27FC236}">
                  <a16:creationId xmlns:a16="http://schemas.microsoft.com/office/drawing/2014/main" id="{7482C9AD-2270-F215-1F37-82BE06DBD77A}"/>
                </a:ext>
              </a:extLst>
            </p:cNvPr>
            <p:cNvSpPr/>
            <p:nvPr/>
          </p:nvSpPr>
          <p:spPr>
            <a:xfrm flipH="1">
              <a:off x="-146635" y="39672289"/>
              <a:ext cx="28955995" cy="3528348"/>
            </a:xfrm>
            <a:prstGeom prst="rtTriangle">
              <a:avLst/>
            </a:prstGeom>
            <a:solidFill>
              <a:srgbClr val="364B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2" name="矩形 121">
            <a:extLst>
              <a:ext uri="{FF2B5EF4-FFF2-40B4-BE49-F238E27FC236}">
                <a16:creationId xmlns:a16="http://schemas.microsoft.com/office/drawing/2014/main" id="{832E121F-3D45-8F95-D616-8CE146ABE46D}"/>
              </a:ext>
            </a:extLst>
          </p:cNvPr>
          <p:cNvSpPr/>
          <p:nvPr/>
        </p:nvSpPr>
        <p:spPr>
          <a:xfrm>
            <a:off x="18659114" y="35124858"/>
            <a:ext cx="6114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</a:t>
            </a:r>
            <a:r>
              <a:rPr lang="fr-FR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650, 340–345 (2026)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矩形 85">
            <a:extLst>
              <a:ext uri="{FF2B5EF4-FFF2-40B4-BE49-F238E27FC236}">
                <a16:creationId xmlns:a16="http://schemas.microsoft.com/office/drawing/2014/main" id="{EE7DA9D3-862D-2DCD-0C4A-629E63FE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7864" y="8272998"/>
            <a:ext cx="6764247" cy="584775"/>
          </a:xfrm>
          <a:prstGeom prst="rect">
            <a:avLst/>
          </a:prstGeom>
          <a:solidFill>
            <a:srgbClr val="4156A4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</a:rPr>
              <a:t>Background &amp; Motivation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4DA7F62-8550-5020-5B84-F5A2F93CA0E3}"/>
              </a:ext>
            </a:extLst>
          </p:cNvPr>
          <p:cNvSpPr txBox="1"/>
          <p:nvPr/>
        </p:nvSpPr>
        <p:spPr>
          <a:xfrm>
            <a:off x="1345800" y="9075470"/>
            <a:ext cx="6480000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Stone–Wohlfarth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ferromagnets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1E77A4-1BE6-32CA-74DF-03B9F1736B6B}"/>
              </a:ext>
            </a:extLst>
          </p:cNvPr>
          <p:cNvSpPr txBox="1"/>
          <p:nvPr/>
        </p:nvSpPr>
        <p:spPr>
          <a:xfrm>
            <a:off x="4109326" y="10445910"/>
            <a:ext cx="1986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Uniaxial anisotropy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334E09B-CFF7-6300-3783-0BD70E0507C2}"/>
              </a:ext>
            </a:extLst>
          </p:cNvPr>
          <p:cNvSpPr txBox="1"/>
          <p:nvPr/>
        </p:nvSpPr>
        <p:spPr>
          <a:xfrm>
            <a:off x="5974618" y="10445910"/>
            <a:ext cx="1731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Zeeman energy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FE5C49E-07DE-8EE1-7C45-53BD4FE5E09C}"/>
                  </a:ext>
                </a:extLst>
              </p:cNvPr>
              <p:cNvSpPr txBox="1"/>
              <p:nvPr/>
            </p:nvSpPr>
            <p:spPr>
              <a:xfrm>
                <a:off x="3127449" y="9746869"/>
                <a:ext cx="5393259" cy="500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</m:acc>
                              <m:r>
                                <a:rPr lang="zh-CN" altLang="en-US" sz="2000" b="0" i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zh-CN" altLang="en-US" sz="20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sz="2000" b="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20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zh-CN" altLang="en-US" sz="2000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zh-CN" altLang="en-US" sz="20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zh-CN" altLang="en-US" sz="2000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zh-CN" altLang="en-US" sz="2000" b="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en-US" sz="20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2000" b="0" i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FE5C49E-07DE-8EE1-7C45-53BD4FE5E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449" y="9746869"/>
                <a:ext cx="5393259" cy="5005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左大括号 26">
            <a:extLst>
              <a:ext uri="{FF2B5EF4-FFF2-40B4-BE49-F238E27FC236}">
                <a16:creationId xmlns:a16="http://schemas.microsoft.com/office/drawing/2014/main" id="{A8595321-6B6C-17D4-F1F2-47DCC2B60122}"/>
              </a:ext>
            </a:extLst>
          </p:cNvPr>
          <p:cNvSpPr/>
          <p:nvPr/>
        </p:nvSpPr>
        <p:spPr>
          <a:xfrm rot="16200000">
            <a:off x="5030491" y="9829576"/>
            <a:ext cx="220133" cy="1055762"/>
          </a:xfrm>
          <a:prstGeom prst="leftBrace">
            <a:avLst>
              <a:gd name="adj1" fmla="val 3141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>
            <a:extLst>
              <a:ext uri="{FF2B5EF4-FFF2-40B4-BE49-F238E27FC236}">
                <a16:creationId xmlns:a16="http://schemas.microsoft.com/office/drawing/2014/main" id="{1B49E24D-BD2D-A9C4-7A1D-57AABFC17738}"/>
              </a:ext>
            </a:extLst>
          </p:cNvPr>
          <p:cNvSpPr/>
          <p:nvPr/>
        </p:nvSpPr>
        <p:spPr>
          <a:xfrm rot="16200000">
            <a:off x="6651159" y="9570850"/>
            <a:ext cx="220133" cy="1573214"/>
          </a:xfrm>
          <a:prstGeom prst="leftBrace">
            <a:avLst>
              <a:gd name="adj1" fmla="val 3141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511191C-AE80-5312-6BC5-DB57C57A48F8}"/>
              </a:ext>
            </a:extLst>
          </p:cNvPr>
          <p:cNvSpPr txBox="1"/>
          <p:nvPr/>
        </p:nvSpPr>
        <p:spPr>
          <a:xfrm>
            <a:off x="1211330" y="9852848"/>
            <a:ext cx="2917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Stoner-Wohlfarth model: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(1948)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F185034-C71D-762F-A339-21A48F67881A}"/>
              </a:ext>
            </a:extLst>
          </p:cNvPr>
          <p:cNvGrpSpPr/>
          <p:nvPr/>
        </p:nvGrpSpPr>
        <p:grpSpPr>
          <a:xfrm>
            <a:off x="1226820" y="12042286"/>
            <a:ext cx="2260150" cy="2200484"/>
            <a:chOff x="3003982" y="3398981"/>
            <a:chExt cx="2260150" cy="22004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2C661F20-CBF5-B783-8999-144F38295CCC}"/>
                    </a:ext>
                  </a:extLst>
                </p:cNvPr>
                <p:cNvSpPr txBox="1"/>
                <p:nvPr/>
              </p:nvSpPr>
              <p:spPr>
                <a:xfrm>
                  <a:off x="4905059" y="4643197"/>
                  <a:ext cx="359073" cy="2405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altLang="zh-CN" sz="1600" b="0" i="0" baseline="-25000" smtClean="0">
                            <a:latin typeface="Cambria Math" panose="02040503050406030204" pitchFamily="18" charset="0"/>
                          </a:rPr>
                          <m:t>ext</m:t>
                        </m:r>
                      </m:oMath>
                    </m:oMathPara>
                  </a14:m>
                  <a:endParaRPr lang="zh-CN" altLang="en-US" sz="1600" baseline="-250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endParaRPr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60E39829-8463-02A1-94FC-FD55F6461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5059" y="4643197"/>
                  <a:ext cx="359073" cy="240579"/>
                </a:xfrm>
                <a:prstGeom prst="rect">
                  <a:avLst/>
                </a:prstGeom>
                <a:blipFill>
                  <a:blip r:embed="rId7"/>
                  <a:stretch>
                    <a:fillRect l="-15254" r="-5085" b="-1794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08BC6561-8C20-6B33-CBC1-0152BE7AD7C1}"/>
                    </a:ext>
                  </a:extLst>
                </p:cNvPr>
                <p:cNvSpPr txBox="1"/>
                <p:nvPr/>
              </p:nvSpPr>
              <p:spPr>
                <a:xfrm>
                  <a:off x="4107989" y="3398981"/>
                  <a:ext cx="22442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zh-CN" altLang="en-US" sz="16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52C65B1E-74BF-C8BE-566B-73295B442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989" y="3398981"/>
                  <a:ext cx="224420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16216" r="-18919" b="-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7AE99CF-9769-D59D-1695-5C39A66544C5}"/>
                </a:ext>
              </a:extLst>
            </p:cNvPr>
            <p:cNvCxnSpPr>
              <a:cxnSpLocks/>
            </p:cNvCxnSpPr>
            <p:nvPr/>
          </p:nvCxnSpPr>
          <p:spPr>
            <a:xfrm>
              <a:off x="3003982" y="4569996"/>
              <a:ext cx="2160000" cy="0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6A66450B-FF53-BA83-03AC-13CF6E8B70C2}"/>
                </a:ext>
              </a:extLst>
            </p:cNvPr>
            <p:cNvCxnSpPr>
              <a:cxnSpLocks/>
            </p:cNvCxnSpPr>
            <p:nvPr/>
          </p:nvCxnSpPr>
          <p:spPr>
            <a:xfrm>
              <a:off x="4045575" y="3440465"/>
              <a:ext cx="0" cy="2159000"/>
            </a:xfrm>
            <a:prstGeom prst="line">
              <a:avLst/>
            </a:prstGeom>
            <a:ln w="28575"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1" name="图形 40">
              <a:extLst>
                <a:ext uri="{FF2B5EF4-FFF2-40B4-BE49-F238E27FC236}">
                  <a16:creationId xmlns:a16="http://schemas.microsoft.com/office/drawing/2014/main" id="{CC9D53C3-0E51-8E9B-9327-8FF5926DEC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91629" y="4082901"/>
              <a:ext cx="1917681" cy="967787"/>
            </a:xfrm>
            <a:prstGeom prst="rect">
              <a:avLst/>
            </a:prstGeom>
          </p:spPr>
        </p:pic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7A80C46B-A892-381E-6A56-2E98A82B26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51253" y="12516359"/>
            <a:ext cx="569959" cy="1387726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13FB823B-1C07-F027-9C1C-BF67A61EA9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6010" y="12516359"/>
            <a:ext cx="569959" cy="1387726"/>
          </a:xfrm>
          <a:prstGeom prst="rect">
            <a:avLst/>
          </a:prstGeom>
        </p:spPr>
      </p:pic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4BF07D0E-5AA4-E278-7E60-4E58504D1988}"/>
              </a:ext>
            </a:extLst>
          </p:cNvPr>
          <p:cNvCxnSpPr>
            <a:cxnSpLocks/>
          </p:cNvCxnSpPr>
          <p:nvPr/>
        </p:nvCxnSpPr>
        <p:spPr>
          <a:xfrm>
            <a:off x="6873771" y="13198495"/>
            <a:ext cx="482600" cy="0"/>
          </a:xfrm>
          <a:prstGeom prst="straightConnector1">
            <a:avLst/>
          </a:prstGeom>
          <a:ln w="38100"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8CA5F31E-6441-0893-9FF5-E09AD73F2E77}"/>
              </a:ext>
            </a:extLst>
          </p:cNvPr>
          <p:cNvSpPr txBox="1"/>
          <p:nvPr/>
        </p:nvSpPr>
        <p:spPr>
          <a:xfrm>
            <a:off x="6738977" y="12023805"/>
            <a:ext cx="75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6A8FAF1-0828-650A-18A1-2933C7733C81}"/>
              </a:ext>
            </a:extLst>
          </p:cNvPr>
          <p:cNvSpPr txBox="1"/>
          <p:nvPr/>
        </p:nvSpPr>
        <p:spPr>
          <a:xfrm>
            <a:off x="4410908" y="12023805"/>
            <a:ext cx="75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9E15AAF-2C5A-989F-6414-78032CDEAF34}"/>
              </a:ext>
            </a:extLst>
          </p:cNvPr>
          <p:cNvSpPr txBox="1"/>
          <p:nvPr/>
        </p:nvSpPr>
        <p:spPr>
          <a:xfrm>
            <a:off x="3739640" y="13809499"/>
            <a:ext cx="611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260E9F5-642F-D77B-CFB1-EF62A668919F}"/>
              </a:ext>
            </a:extLst>
          </p:cNvPr>
          <p:cNvSpPr txBox="1"/>
          <p:nvPr/>
        </p:nvSpPr>
        <p:spPr>
          <a:xfrm>
            <a:off x="5158073" y="13809499"/>
            <a:ext cx="611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+M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F2176B7-D4D6-947D-EC21-5A07334A06B1}"/>
              </a:ext>
            </a:extLst>
          </p:cNvPr>
          <p:cNvSpPr txBox="1"/>
          <p:nvPr/>
        </p:nvSpPr>
        <p:spPr>
          <a:xfrm>
            <a:off x="2148864" y="10851025"/>
            <a:ext cx="499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“Hydrogen model for ferromagnetism”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78D70CC2-1D72-ACA2-52DE-B7313A660F7B}"/>
              </a:ext>
            </a:extLst>
          </p:cNvPr>
          <p:cNvSpPr txBox="1"/>
          <p:nvPr/>
        </p:nvSpPr>
        <p:spPr>
          <a:xfrm>
            <a:off x="17157733" y="9075470"/>
            <a:ext cx="6480000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Stoner–Wohlfarth </a:t>
            </a:r>
            <a:r>
              <a:rPr lang="de-DE" altLang="zh-CN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ferromagnets?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EB73AC3B-18D8-25A0-C491-6DB9ECE7AB45}"/>
              </a:ext>
            </a:extLst>
          </p:cNvPr>
          <p:cNvSpPr txBox="1"/>
          <p:nvPr/>
        </p:nvSpPr>
        <p:spPr>
          <a:xfrm>
            <a:off x="16524397" y="9826373"/>
            <a:ext cx="2470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4D059D3-62B7-5795-82FE-02D57E3F06E9}"/>
              </a:ext>
            </a:extLst>
          </p:cNvPr>
          <p:cNvSpPr txBox="1"/>
          <p:nvPr/>
        </p:nvSpPr>
        <p:spPr>
          <a:xfrm>
            <a:off x="6199062" y="13917983"/>
            <a:ext cx="611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F241C238-483D-BD2E-94CB-EF26FEE41ED5}"/>
              </a:ext>
            </a:extLst>
          </p:cNvPr>
          <p:cNvSpPr txBox="1"/>
          <p:nvPr/>
        </p:nvSpPr>
        <p:spPr>
          <a:xfrm>
            <a:off x="7341939" y="13917983"/>
            <a:ext cx="611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+M</a:t>
            </a:r>
          </a:p>
        </p:txBody>
      </p:sp>
      <p:grpSp>
        <p:nvGrpSpPr>
          <p:cNvPr id="633" name="组合 632">
            <a:extLst>
              <a:ext uri="{FF2B5EF4-FFF2-40B4-BE49-F238E27FC236}">
                <a16:creationId xmlns:a16="http://schemas.microsoft.com/office/drawing/2014/main" id="{87656C37-2AD5-A5F8-9555-F024D0EFE8E3}"/>
              </a:ext>
            </a:extLst>
          </p:cNvPr>
          <p:cNvGrpSpPr/>
          <p:nvPr/>
        </p:nvGrpSpPr>
        <p:grpSpPr>
          <a:xfrm>
            <a:off x="16768607" y="10246443"/>
            <a:ext cx="2288391" cy="2256001"/>
            <a:chOff x="9917832" y="11869583"/>
            <a:chExt cx="2288391" cy="2256001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56F2EB55-FAFB-6B8F-A609-128679D531F2}"/>
                </a:ext>
              </a:extLst>
            </p:cNvPr>
            <p:cNvCxnSpPr/>
            <p:nvPr/>
          </p:nvCxnSpPr>
          <p:spPr>
            <a:xfrm>
              <a:off x="9992224" y="12445606"/>
              <a:ext cx="1980000" cy="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47E8DF54-4F76-DE55-1320-D6087ADFF0FE}"/>
                </a:ext>
              </a:extLst>
            </p:cNvPr>
            <p:cNvGrpSpPr/>
            <p:nvPr/>
          </p:nvGrpSpPr>
          <p:grpSpPr>
            <a:xfrm>
              <a:off x="9917832" y="11869583"/>
              <a:ext cx="2288391" cy="2256001"/>
              <a:chOff x="2978582" y="3366749"/>
              <a:chExt cx="2288391" cy="225600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BE1229D6-0C69-2E62-64A6-D89F88433A10}"/>
                      </a:ext>
                    </a:extLst>
                  </p:cNvPr>
                  <p:cNvSpPr txBox="1"/>
                  <p:nvPr/>
                </p:nvSpPr>
                <p:spPr>
                  <a:xfrm>
                    <a:off x="4907900" y="4652532"/>
                    <a:ext cx="359073" cy="2405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baseline="-2500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oMath>
                      </m:oMathPara>
                    </a14:m>
                    <a:endParaRPr lang="zh-CN" altLang="en-US" sz="1600" baseline="-25000" dirty="0">
                      <a:latin typeface="Arial Unicode MS" panose="020B0604020202020204" pitchFamily="34" charset="-122"/>
                      <a:ea typeface="Arial Unicode MS" panose="020B0604020202020204" pitchFamily="34" charset="-122"/>
                      <a:cs typeface="Arial Unicode MS" panose="020B0604020202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0F713EF2-39B8-A825-ABBE-605A096D89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7900" y="4652532"/>
                    <a:ext cx="359073" cy="24057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5254" r="-5085" b="-1794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文本框 93">
                    <a:extLst>
                      <a:ext uri="{FF2B5EF4-FFF2-40B4-BE49-F238E27FC236}">
                        <a16:creationId xmlns:a16="http://schemas.microsoft.com/office/drawing/2014/main" id="{FEF456BB-A7FF-FBAA-5856-0B513CFFC6BF}"/>
                      </a:ext>
                    </a:extLst>
                  </p:cNvPr>
                  <p:cNvSpPr txBox="1"/>
                  <p:nvPr/>
                </p:nvSpPr>
                <p:spPr>
                  <a:xfrm>
                    <a:off x="4120474" y="3366749"/>
                    <a:ext cx="168316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oMath>
                      </m:oMathPara>
                    </a14:m>
                    <a:endParaRPr lang="zh-CN" altLang="en-US" sz="1600" dirty="0">
                      <a:latin typeface="Arial Unicode MS" panose="020B0604020202020204" pitchFamily="34" charset="-122"/>
                      <a:ea typeface="Arial Unicode MS" panose="020B0604020202020204" pitchFamily="34" charset="-122"/>
                      <a:cs typeface="Arial Unicode MS" panose="020B0604020202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94" name="文本框 93">
                    <a:extLst>
                      <a:ext uri="{FF2B5EF4-FFF2-40B4-BE49-F238E27FC236}">
                        <a16:creationId xmlns:a16="http://schemas.microsoft.com/office/drawing/2014/main" id="{EAFAE348-3895-522F-2B1F-BA5CC3575F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0474" y="3366749"/>
                    <a:ext cx="168316" cy="2462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5926" r="-25926" b="-7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8" name="直接连接符 97">
                <a:extLst>
                  <a:ext uri="{FF2B5EF4-FFF2-40B4-BE49-F238E27FC236}">
                    <a16:creationId xmlns:a16="http://schemas.microsoft.com/office/drawing/2014/main" id="{5CE9399F-D8D3-6264-9EA0-9FE260E5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8582" y="4569996"/>
                <a:ext cx="2160000" cy="0"/>
              </a:xfrm>
              <a:prstGeom prst="line">
                <a:avLst/>
              </a:prstGeom>
              <a:ln w="28575"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>
                <a:extLst>
                  <a:ext uri="{FF2B5EF4-FFF2-40B4-BE49-F238E27FC236}">
                    <a16:creationId xmlns:a16="http://schemas.microsoft.com/office/drawing/2014/main" id="{CDA299E9-8899-571E-A8BF-9E18E0E81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5575" y="3462750"/>
                <a:ext cx="0" cy="2160000"/>
              </a:xfrm>
              <a:prstGeom prst="line">
                <a:avLst/>
              </a:prstGeom>
              <a:ln w="28575">
                <a:head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20" name="图片 119">
            <a:extLst>
              <a:ext uri="{FF2B5EF4-FFF2-40B4-BE49-F238E27FC236}">
                <a16:creationId xmlns:a16="http://schemas.microsoft.com/office/drawing/2014/main" id="{A57CA709-703A-95BC-7F8D-551BC983DF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20457" r="6247" b="21229"/>
          <a:stretch>
            <a:fillRect/>
          </a:stretch>
        </p:blipFill>
        <p:spPr>
          <a:xfrm>
            <a:off x="16664797" y="12807320"/>
            <a:ext cx="843017" cy="1054800"/>
          </a:xfrm>
          <a:prstGeom prst="rect">
            <a:avLst/>
          </a:prstGeom>
        </p:spPr>
      </p:pic>
      <p:cxnSp>
        <p:nvCxnSpPr>
          <p:cNvPr id="620" name="直接箭头连接符 619">
            <a:extLst>
              <a:ext uri="{FF2B5EF4-FFF2-40B4-BE49-F238E27FC236}">
                <a16:creationId xmlns:a16="http://schemas.microsoft.com/office/drawing/2014/main" id="{7F6FFAA2-E660-01BE-A143-01DEB80B2B97}"/>
              </a:ext>
            </a:extLst>
          </p:cNvPr>
          <p:cNvCxnSpPr>
            <a:cxnSpLocks/>
          </p:cNvCxnSpPr>
          <p:nvPr/>
        </p:nvCxnSpPr>
        <p:spPr>
          <a:xfrm>
            <a:off x="16940247" y="13183898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直接箭头连接符 620">
            <a:extLst>
              <a:ext uri="{FF2B5EF4-FFF2-40B4-BE49-F238E27FC236}">
                <a16:creationId xmlns:a16="http://schemas.microsoft.com/office/drawing/2014/main" id="{90FDA1CE-9925-604B-16BD-7EB17FBE3EA1}"/>
              </a:ext>
            </a:extLst>
          </p:cNvPr>
          <p:cNvCxnSpPr>
            <a:cxnSpLocks/>
          </p:cNvCxnSpPr>
          <p:nvPr/>
        </p:nvCxnSpPr>
        <p:spPr>
          <a:xfrm flipV="1">
            <a:off x="17152388" y="13183899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8" name="图片 627">
            <a:extLst>
              <a:ext uri="{FF2B5EF4-FFF2-40B4-BE49-F238E27FC236}">
                <a16:creationId xmlns:a16="http://schemas.microsoft.com/office/drawing/2014/main" id="{2747688C-2EB8-E159-2967-C2E316163F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20457" r="6247" b="21229"/>
          <a:stretch>
            <a:fillRect/>
          </a:stretch>
        </p:blipFill>
        <p:spPr>
          <a:xfrm>
            <a:off x="18185557" y="12807321"/>
            <a:ext cx="843017" cy="1054800"/>
          </a:xfrm>
          <a:prstGeom prst="rect">
            <a:avLst/>
          </a:prstGeom>
        </p:spPr>
      </p:pic>
      <p:cxnSp>
        <p:nvCxnSpPr>
          <p:cNvPr id="629" name="直接箭头连接符 628">
            <a:extLst>
              <a:ext uri="{FF2B5EF4-FFF2-40B4-BE49-F238E27FC236}">
                <a16:creationId xmlns:a16="http://schemas.microsoft.com/office/drawing/2014/main" id="{BCED23C1-603E-7411-8EE3-522288B9803C}"/>
              </a:ext>
            </a:extLst>
          </p:cNvPr>
          <p:cNvCxnSpPr>
            <a:cxnSpLocks/>
          </p:cNvCxnSpPr>
          <p:nvPr/>
        </p:nvCxnSpPr>
        <p:spPr>
          <a:xfrm>
            <a:off x="18680082" y="13183899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直接箭头连接符 629">
            <a:extLst>
              <a:ext uri="{FF2B5EF4-FFF2-40B4-BE49-F238E27FC236}">
                <a16:creationId xmlns:a16="http://schemas.microsoft.com/office/drawing/2014/main" id="{664060B6-C397-E7E2-6006-A5985CE25877}"/>
              </a:ext>
            </a:extLst>
          </p:cNvPr>
          <p:cNvCxnSpPr>
            <a:cxnSpLocks/>
          </p:cNvCxnSpPr>
          <p:nvPr/>
        </p:nvCxnSpPr>
        <p:spPr>
          <a:xfrm flipV="1">
            <a:off x="18466030" y="13183897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1" name="直接箭头连接符 630">
            <a:extLst>
              <a:ext uri="{FF2B5EF4-FFF2-40B4-BE49-F238E27FC236}">
                <a16:creationId xmlns:a16="http://schemas.microsoft.com/office/drawing/2014/main" id="{5DB0C608-DDC0-5E3E-C166-46383A39FF1C}"/>
              </a:ext>
            </a:extLst>
          </p:cNvPr>
          <p:cNvCxnSpPr>
            <a:cxnSpLocks/>
          </p:cNvCxnSpPr>
          <p:nvPr/>
        </p:nvCxnSpPr>
        <p:spPr>
          <a:xfrm>
            <a:off x="17608187" y="13320014"/>
            <a:ext cx="482600" cy="0"/>
          </a:xfrm>
          <a:prstGeom prst="straightConnector1">
            <a:avLst/>
          </a:prstGeom>
          <a:ln w="38100"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4" name="矩形 633">
            <a:extLst>
              <a:ext uri="{FF2B5EF4-FFF2-40B4-BE49-F238E27FC236}">
                <a16:creationId xmlns:a16="http://schemas.microsoft.com/office/drawing/2014/main" id="{F7FB9C6B-744C-AD3B-E595-83952E041027}"/>
              </a:ext>
            </a:extLst>
          </p:cNvPr>
          <p:cNvSpPr/>
          <p:nvPr/>
        </p:nvSpPr>
        <p:spPr>
          <a:xfrm>
            <a:off x="17626509" y="12838777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5" name="文本框 634">
            <a:extLst>
              <a:ext uri="{FF2B5EF4-FFF2-40B4-BE49-F238E27FC236}">
                <a16:creationId xmlns:a16="http://schemas.microsoft.com/office/drawing/2014/main" id="{D2233024-C0D5-A854-AD6A-C3ABCA2289A6}"/>
              </a:ext>
            </a:extLst>
          </p:cNvPr>
          <p:cNvSpPr txBox="1"/>
          <p:nvPr/>
        </p:nvSpPr>
        <p:spPr>
          <a:xfrm>
            <a:off x="19083146" y="9820509"/>
            <a:ext cx="288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2D layered</a:t>
            </a:r>
          </a:p>
        </p:txBody>
      </p:sp>
      <p:pic>
        <p:nvPicPr>
          <p:cNvPr id="257" name="图形 256">
            <a:extLst>
              <a:ext uri="{FF2B5EF4-FFF2-40B4-BE49-F238E27FC236}">
                <a16:creationId xmlns:a16="http://schemas.microsoft.com/office/drawing/2014/main" id="{D8E93A25-88F9-6CF8-64E3-32927A29B8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459125" y="10840387"/>
            <a:ext cx="2076614" cy="1251791"/>
          </a:xfrm>
          <a:prstGeom prst="rect">
            <a:avLst/>
          </a:prstGeom>
        </p:spPr>
      </p:pic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946BF49A-72D8-49EF-3DC2-BDB02F84DF6E}"/>
              </a:ext>
            </a:extLst>
          </p:cNvPr>
          <p:cNvGrpSpPr/>
          <p:nvPr/>
        </p:nvGrpSpPr>
        <p:grpSpPr>
          <a:xfrm>
            <a:off x="19446290" y="10299238"/>
            <a:ext cx="2294305" cy="2218780"/>
            <a:chOff x="2978582" y="3409919"/>
            <a:chExt cx="2294305" cy="22187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文本框 265">
                  <a:extLst>
                    <a:ext uri="{FF2B5EF4-FFF2-40B4-BE49-F238E27FC236}">
                      <a16:creationId xmlns:a16="http://schemas.microsoft.com/office/drawing/2014/main" id="{6A9A6201-1F8A-FB45-B221-F931CC592F34}"/>
                    </a:ext>
                  </a:extLst>
                </p:cNvPr>
                <p:cNvSpPr txBox="1"/>
                <p:nvPr/>
              </p:nvSpPr>
              <p:spPr>
                <a:xfrm>
                  <a:off x="4913814" y="4640458"/>
                  <a:ext cx="359073" cy="2405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altLang="zh-CN" sz="1600" b="0" i="0" baseline="-25000" smtClean="0">
                            <a:latin typeface="Cambria Math" panose="02040503050406030204" pitchFamily="18" charset="0"/>
                          </a:rPr>
                          <m:t>ext</m:t>
                        </m:r>
                      </m:oMath>
                    </m:oMathPara>
                  </a14:m>
                  <a:endParaRPr lang="zh-CN" altLang="en-US" sz="1600" baseline="-250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endParaRPr>
                </a:p>
              </p:txBody>
            </p:sp>
          </mc:Choice>
          <mc:Fallback xmlns="">
            <p:sp>
              <p:nvSpPr>
                <p:cNvPr id="266" name="文本框 265">
                  <a:extLst>
                    <a:ext uri="{FF2B5EF4-FFF2-40B4-BE49-F238E27FC236}">
                      <a16:creationId xmlns:a16="http://schemas.microsoft.com/office/drawing/2014/main" id="{5B128F21-0F50-9DD8-86E7-9D6C60F7E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3814" y="4640458"/>
                  <a:ext cx="359073" cy="240579"/>
                </a:xfrm>
                <a:prstGeom prst="rect">
                  <a:avLst/>
                </a:prstGeom>
                <a:blipFill>
                  <a:blip r:embed="rId16"/>
                  <a:stretch>
                    <a:fillRect l="-15254" r="-508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文本框 266">
                  <a:extLst>
                    <a:ext uri="{FF2B5EF4-FFF2-40B4-BE49-F238E27FC236}">
                      <a16:creationId xmlns:a16="http://schemas.microsoft.com/office/drawing/2014/main" id="{A376A345-4A8B-7B43-22F1-FF1955971ADE}"/>
                    </a:ext>
                  </a:extLst>
                </p:cNvPr>
                <p:cNvSpPr txBox="1"/>
                <p:nvPr/>
              </p:nvSpPr>
              <p:spPr>
                <a:xfrm>
                  <a:off x="4104610" y="3409919"/>
                  <a:ext cx="22442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zh-CN" altLang="en-US" sz="16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endParaRPr>
                </a:p>
              </p:txBody>
            </p:sp>
          </mc:Choice>
          <mc:Fallback xmlns="">
            <p:sp>
              <p:nvSpPr>
                <p:cNvPr id="267" name="文本框 266">
                  <a:extLst>
                    <a:ext uri="{FF2B5EF4-FFF2-40B4-BE49-F238E27FC236}">
                      <a16:creationId xmlns:a16="http://schemas.microsoft.com/office/drawing/2014/main" id="{07D1DCBC-B483-EC30-F887-FFE6218B7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610" y="3409919"/>
                  <a:ext cx="224420" cy="246221"/>
                </a:xfrm>
                <a:prstGeom prst="rect">
                  <a:avLst/>
                </a:prstGeom>
                <a:blipFill>
                  <a:blip r:embed="rId17"/>
                  <a:stretch>
                    <a:fillRect l="-16216" r="-18919" b="-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8" name="直接连接符 267">
              <a:extLst>
                <a:ext uri="{FF2B5EF4-FFF2-40B4-BE49-F238E27FC236}">
                  <a16:creationId xmlns:a16="http://schemas.microsoft.com/office/drawing/2014/main" id="{32C108CF-8DAC-C298-E51F-06033F386837}"/>
                </a:ext>
              </a:extLst>
            </p:cNvPr>
            <p:cNvCxnSpPr>
              <a:cxnSpLocks/>
            </p:cNvCxnSpPr>
            <p:nvPr/>
          </p:nvCxnSpPr>
          <p:spPr>
            <a:xfrm>
              <a:off x="2978582" y="4569996"/>
              <a:ext cx="2160000" cy="0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9" name="直接连接符 268">
              <a:extLst>
                <a:ext uri="{FF2B5EF4-FFF2-40B4-BE49-F238E27FC236}">
                  <a16:creationId xmlns:a16="http://schemas.microsoft.com/office/drawing/2014/main" id="{EB4BE473-E9F1-EFFC-D953-1A38A3E6AABC}"/>
                </a:ext>
              </a:extLst>
            </p:cNvPr>
            <p:cNvCxnSpPr>
              <a:cxnSpLocks/>
            </p:cNvCxnSpPr>
            <p:nvPr/>
          </p:nvCxnSpPr>
          <p:spPr>
            <a:xfrm>
              <a:off x="4045575" y="3468699"/>
              <a:ext cx="0" cy="2160000"/>
            </a:xfrm>
            <a:prstGeom prst="line">
              <a:avLst/>
            </a:prstGeom>
            <a:ln w="28575"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0" name="文本框 269">
            <a:extLst>
              <a:ext uri="{FF2B5EF4-FFF2-40B4-BE49-F238E27FC236}">
                <a16:creationId xmlns:a16="http://schemas.microsoft.com/office/drawing/2014/main" id="{CB3F2760-7F9C-7732-164A-44693812CC90}"/>
              </a:ext>
            </a:extLst>
          </p:cNvPr>
          <p:cNvSpPr txBox="1"/>
          <p:nvPr/>
        </p:nvSpPr>
        <p:spPr>
          <a:xfrm>
            <a:off x="20176997" y="11165895"/>
            <a:ext cx="4786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1" name="文本框 270">
            <a:extLst>
              <a:ext uri="{FF2B5EF4-FFF2-40B4-BE49-F238E27FC236}">
                <a16:creationId xmlns:a16="http://schemas.microsoft.com/office/drawing/2014/main" id="{46281F05-C8A9-D74C-8CAD-AFDB836AECAA}"/>
              </a:ext>
            </a:extLst>
          </p:cNvPr>
          <p:cNvSpPr txBox="1"/>
          <p:nvPr/>
        </p:nvSpPr>
        <p:spPr>
          <a:xfrm>
            <a:off x="20631880" y="10843047"/>
            <a:ext cx="4786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2" name="文本框 271">
            <a:extLst>
              <a:ext uri="{FF2B5EF4-FFF2-40B4-BE49-F238E27FC236}">
                <a16:creationId xmlns:a16="http://schemas.microsoft.com/office/drawing/2014/main" id="{BE60F5BF-3819-43CC-9131-F0AD40337E79}"/>
              </a:ext>
            </a:extLst>
          </p:cNvPr>
          <p:cNvSpPr txBox="1"/>
          <p:nvPr/>
        </p:nvSpPr>
        <p:spPr>
          <a:xfrm>
            <a:off x="21071970" y="10555808"/>
            <a:ext cx="4786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3" name="文本框 272">
            <a:extLst>
              <a:ext uri="{FF2B5EF4-FFF2-40B4-BE49-F238E27FC236}">
                <a16:creationId xmlns:a16="http://schemas.microsoft.com/office/drawing/2014/main" id="{D0E0305E-8EBB-411C-1382-36FCD7F4B4B8}"/>
              </a:ext>
            </a:extLst>
          </p:cNvPr>
          <p:cNvSpPr txBox="1"/>
          <p:nvPr/>
        </p:nvSpPr>
        <p:spPr>
          <a:xfrm>
            <a:off x="19766802" y="11474898"/>
            <a:ext cx="4786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74" name="文本框 273">
            <a:extLst>
              <a:ext uri="{FF2B5EF4-FFF2-40B4-BE49-F238E27FC236}">
                <a16:creationId xmlns:a16="http://schemas.microsoft.com/office/drawing/2014/main" id="{1DC8A64A-07A4-F1EC-32BB-88DBA90787A4}"/>
              </a:ext>
            </a:extLst>
          </p:cNvPr>
          <p:cNvSpPr txBox="1"/>
          <p:nvPr/>
        </p:nvSpPr>
        <p:spPr>
          <a:xfrm>
            <a:off x="19402520" y="11781112"/>
            <a:ext cx="4786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</p:txBody>
      </p:sp>
      <p:pic>
        <p:nvPicPr>
          <p:cNvPr id="276" name="图形 275">
            <a:extLst>
              <a:ext uri="{FF2B5EF4-FFF2-40B4-BE49-F238E27FC236}">
                <a16:creationId xmlns:a16="http://schemas.microsoft.com/office/drawing/2014/main" id="{EC3515E3-7588-2CA6-3985-8D85EDDB6F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98644" y="12679468"/>
            <a:ext cx="570729" cy="1389600"/>
          </a:xfrm>
          <a:prstGeom prst="rect">
            <a:avLst/>
          </a:prstGeom>
        </p:spPr>
      </p:pic>
      <p:pic>
        <p:nvPicPr>
          <p:cNvPr id="278" name="图形 277">
            <a:extLst>
              <a:ext uri="{FF2B5EF4-FFF2-40B4-BE49-F238E27FC236}">
                <a16:creationId xmlns:a16="http://schemas.microsoft.com/office/drawing/2014/main" id="{2A0AA2F1-8214-19E1-ECEA-D0608124D4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843072" y="12679468"/>
            <a:ext cx="570729" cy="1389600"/>
          </a:xfrm>
          <a:prstGeom prst="rect">
            <a:avLst/>
          </a:prstGeom>
        </p:spPr>
      </p:pic>
      <p:cxnSp>
        <p:nvCxnSpPr>
          <p:cNvPr id="279" name="直接箭头连接符 278">
            <a:extLst>
              <a:ext uri="{FF2B5EF4-FFF2-40B4-BE49-F238E27FC236}">
                <a16:creationId xmlns:a16="http://schemas.microsoft.com/office/drawing/2014/main" id="{B5670B1F-AB20-013C-35C5-34344CEC595F}"/>
              </a:ext>
            </a:extLst>
          </p:cNvPr>
          <p:cNvCxnSpPr>
            <a:cxnSpLocks/>
          </p:cNvCxnSpPr>
          <p:nvPr/>
        </p:nvCxnSpPr>
        <p:spPr>
          <a:xfrm>
            <a:off x="20277143" y="13383569"/>
            <a:ext cx="482600" cy="0"/>
          </a:xfrm>
          <a:prstGeom prst="straightConnector1">
            <a:avLst/>
          </a:prstGeom>
          <a:ln w="38100">
            <a:headEnd type="none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0" name="文本框 279">
            <a:extLst>
              <a:ext uri="{FF2B5EF4-FFF2-40B4-BE49-F238E27FC236}">
                <a16:creationId xmlns:a16="http://schemas.microsoft.com/office/drawing/2014/main" id="{A10FBF6C-A6BD-C76E-F918-204EB1CF1C64}"/>
              </a:ext>
            </a:extLst>
          </p:cNvPr>
          <p:cNvSpPr txBox="1"/>
          <p:nvPr/>
        </p:nvSpPr>
        <p:spPr>
          <a:xfrm>
            <a:off x="19506293" y="14100435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M=0</a:t>
            </a:r>
          </a:p>
        </p:txBody>
      </p:sp>
      <p:sp>
        <p:nvSpPr>
          <p:cNvPr id="281" name="文本框 280">
            <a:extLst>
              <a:ext uri="{FF2B5EF4-FFF2-40B4-BE49-F238E27FC236}">
                <a16:creationId xmlns:a16="http://schemas.microsoft.com/office/drawing/2014/main" id="{B63BCB44-80B4-90B3-9347-BC06805D43C5}"/>
              </a:ext>
            </a:extLst>
          </p:cNvPr>
          <p:cNvSpPr txBox="1"/>
          <p:nvPr/>
        </p:nvSpPr>
        <p:spPr>
          <a:xfrm>
            <a:off x="20764909" y="14100435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M=2</a:t>
            </a: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7AE8B2FB-4D04-8464-C531-A3D389E82C42}"/>
              </a:ext>
            </a:extLst>
          </p:cNvPr>
          <p:cNvSpPr txBox="1"/>
          <p:nvPr/>
        </p:nvSpPr>
        <p:spPr>
          <a:xfrm>
            <a:off x="16653933" y="13933908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-L</a:t>
            </a:r>
          </a:p>
        </p:txBody>
      </p:sp>
      <p:sp>
        <p:nvSpPr>
          <p:cNvPr id="283" name="文本框 282">
            <a:extLst>
              <a:ext uri="{FF2B5EF4-FFF2-40B4-BE49-F238E27FC236}">
                <a16:creationId xmlns:a16="http://schemas.microsoft.com/office/drawing/2014/main" id="{978C52BA-11A3-FBD5-A77B-E3DC9C6DA1F4}"/>
              </a:ext>
            </a:extLst>
          </p:cNvPr>
          <p:cNvSpPr txBox="1"/>
          <p:nvPr/>
        </p:nvSpPr>
        <p:spPr>
          <a:xfrm>
            <a:off x="18227679" y="13927551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+L</a:t>
            </a:r>
          </a:p>
        </p:txBody>
      </p:sp>
      <p:pic>
        <p:nvPicPr>
          <p:cNvPr id="285" name="图片 284">
            <a:extLst>
              <a:ext uri="{FF2B5EF4-FFF2-40B4-BE49-F238E27FC236}">
                <a16:creationId xmlns:a16="http://schemas.microsoft.com/office/drawing/2014/main" id="{C2E4614F-6315-675B-2BF2-99ED4F4339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20457" r="6247" b="21229"/>
          <a:stretch>
            <a:fillRect/>
          </a:stretch>
        </p:blipFill>
        <p:spPr>
          <a:xfrm>
            <a:off x="3671274" y="12677250"/>
            <a:ext cx="843504" cy="1055409"/>
          </a:xfrm>
          <a:prstGeom prst="rect">
            <a:avLst/>
          </a:prstGeom>
        </p:spPr>
      </p:pic>
      <p:cxnSp>
        <p:nvCxnSpPr>
          <p:cNvPr id="286" name="直接箭头连接符 285">
            <a:extLst>
              <a:ext uri="{FF2B5EF4-FFF2-40B4-BE49-F238E27FC236}">
                <a16:creationId xmlns:a16="http://schemas.microsoft.com/office/drawing/2014/main" id="{794A0E49-4109-419F-58B4-9441C4AABF54}"/>
              </a:ext>
            </a:extLst>
          </p:cNvPr>
          <p:cNvCxnSpPr>
            <a:cxnSpLocks/>
          </p:cNvCxnSpPr>
          <p:nvPr/>
        </p:nvCxnSpPr>
        <p:spPr>
          <a:xfrm>
            <a:off x="3938746" y="13061456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箭头连接符 286">
            <a:extLst>
              <a:ext uri="{FF2B5EF4-FFF2-40B4-BE49-F238E27FC236}">
                <a16:creationId xmlns:a16="http://schemas.microsoft.com/office/drawing/2014/main" id="{003662CD-6EDA-0045-1A22-02ADB769F139}"/>
              </a:ext>
            </a:extLst>
          </p:cNvPr>
          <p:cNvCxnSpPr>
            <a:cxnSpLocks/>
          </p:cNvCxnSpPr>
          <p:nvPr/>
        </p:nvCxnSpPr>
        <p:spPr>
          <a:xfrm>
            <a:off x="4152532" y="13061456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箭头连接符 290">
            <a:extLst>
              <a:ext uri="{FF2B5EF4-FFF2-40B4-BE49-F238E27FC236}">
                <a16:creationId xmlns:a16="http://schemas.microsoft.com/office/drawing/2014/main" id="{13D4C007-7026-4375-1556-54CDBA84CFF8}"/>
              </a:ext>
            </a:extLst>
          </p:cNvPr>
          <p:cNvCxnSpPr>
            <a:cxnSpLocks/>
          </p:cNvCxnSpPr>
          <p:nvPr/>
        </p:nvCxnSpPr>
        <p:spPr>
          <a:xfrm>
            <a:off x="4569972" y="13204955"/>
            <a:ext cx="482600" cy="0"/>
          </a:xfrm>
          <a:prstGeom prst="straightConnector1">
            <a:avLst/>
          </a:prstGeom>
          <a:ln w="38100"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2" name="图片 291">
            <a:extLst>
              <a:ext uri="{FF2B5EF4-FFF2-40B4-BE49-F238E27FC236}">
                <a16:creationId xmlns:a16="http://schemas.microsoft.com/office/drawing/2014/main" id="{69A70F52-B1DB-16D5-48FA-9B62CB491F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20457" r="6247" b="21229"/>
          <a:stretch>
            <a:fillRect/>
          </a:stretch>
        </p:blipFill>
        <p:spPr>
          <a:xfrm>
            <a:off x="5110114" y="12667271"/>
            <a:ext cx="843504" cy="1055409"/>
          </a:xfrm>
          <a:prstGeom prst="rect">
            <a:avLst/>
          </a:prstGeom>
        </p:spPr>
      </p:pic>
      <p:cxnSp>
        <p:nvCxnSpPr>
          <p:cNvPr id="289" name="直接箭头连接符 288">
            <a:extLst>
              <a:ext uri="{FF2B5EF4-FFF2-40B4-BE49-F238E27FC236}">
                <a16:creationId xmlns:a16="http://schemas.microsoft.com/office/drawing/2014/main" id="{8FF137A7-2B8F-6769-F515-B7F4EC5B3F5D}"/>
              </a:ext>
            </a:extLst>
          </p:cNvPr>
          <p:cNvCxnSpPr>
            <a:cxnSpLocks/>
          </p:cNvCxnSpPr>
          <p:nvPr/>
        </p:nvCxnSpPr>
        <p:spPr>
          <a:xfrm flipV="1">
            <a:off x="5390829" y="13040057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箭头连接符 289">
            <a:extLst>
              <a:ext uri="{FF2B5EF4-FFF2-40B4-BE49-F238E27FC236}">
                <a16:creationId xmlns:a16="http://schemas.microsoft.com/office/drawing/2014/main" id="{EC05B051-DCF2-0340-381B-4EC24419A5CB}"/>
              </a:ext>
            </a:extLst>
          </p:cNvPr>
          <p:cNvCxnSpPr>
            <a:cxnSpLocks/>
          </p:cNvCxnSpPr>
          <p:nvPr/>
        </p:nvCxnSpPr>
        <p:spPr>
          <a:xfrm flipV="1">
            <a:off x="5610961" y="13040057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文本框 297">
            <a:extLst>
              <a:ext uri="{FF2B5EF4-FFF2-40B4-BE49-F238E27FC236}">
                <a16:creationId xmlns:a16="http://schemas.microsoft.com/office/drawing/2014/main" id="{77C06CBF-3B28-67AB-7774-E24E5A9E5F6A}"/>
              </a:ext>
            </a:extLst>
          </p:cNvPr>
          <p:cNvSpPr txBox="1"/>
          <p:nvPr/>
        </p:nvSpPr>
        <p:spPr>
          <a:xfrm>
            <a:off x="16638026" y="14493379"/>
            <a:ext cx="2446461" cy="36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to switch</a:t>
            </a:r>
          </a:p>
        </p:txBody>
      </p:sp>
      <p:sp>
        <p:nvSpPr>
          <p:cNvPr id="299" name="文本框 298">
            <a:extLst>
              <a:ext uri="{FF2B5EF4-FFF2-40B4-BE49-F238E27FC236}">
                <a16:creationId xmlns:a16="http://schemas.microsoft.com/office/drawing/2014/main" id="{5139559C-531A-319C-5AAF-5EF5F88222F3}"/>
              </a:ext>
            </a:extLst>
          </p:cNvPr>
          <p:cNvSpPr txBox="1"/>
          <p:nvPr/>
        </p:nvSpPr>
        <p:spPr>
          <a:xfrm>
            <a:off x="19704453" y="14501134"/>
            <a:ext cx="178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binary</a:t>
            </a:r>
          </a:p>
        </p:txBody>
      </p:sp>
      <p:cxnSp>
        <p:nvCxnSpPr>
          <p:cNvPr id="301" name="直接连接符 300">
            <a:extLst>
              <a:ext uri="{FF2B5EF4-FFF2-40B4-BE49-F238E27FC236}">
                <a16:creationId xmlns:a16="http://schemas.microsoft.com/office/drawing/2014/main" id="{6E7E3678-DBF6-3144-A7B3-784B5FD068F8}"/>
              </a:ext>
            </a:extLst>
          </p:cNvPr>
          <p:cNvCxnSpPr>
            <a:cxnSpLocks/>
          </p:cNvCxnSpPr>
          <p:nvPr/>
        </p:nvCxnSpPr>
        <p:spPr>
          <a:xfrm>
            <a:off x="19270089" y="9884009"/>
            <a:ext cx="0" cy="492012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文本框 304">
            <a:extLst>
              <a:ext uri="{FF2B5EF4-FFF2-40B4-BE49-F238E27FC236}">
                <a16:creationId xmlns:a16="http://schemas.microsoft.com/office/drawing/2014/main" id="{10923990-D75C-76AC-878E-9F5D5A3ABE63}"/>
              </a:ext>
            </a:extLst>
          </p:cNvPr>
          <p:cNvSpPr txBox="1"/>
          <p:nvPr/>
        </p:nvSpPr>
        <p:spPr>
          <a:xfrm>
            <a:off x="21716201" y="9820509"/>
            <a:ext cx="288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2D layered</a:t>
            </a:r>
          </a:p>
        </p:txBody>
      </p:sp>
      <p:grpSp>
        <p:nvGrpSpPr>
          <p:cNvPr id="307" name="组合 306">
            <a:extLst>
              <a:ext uri="{FF2B5EF4-FFF2-40B4-BE49-F238E27FC236}">
                <a16:creationId xmlns:a16="http://schemas.microsoft.com/office/drawing/2014/main" id="{553E28E7-77B4-26A8-4A69-40DA10E000D7}"/>
              </a:ext>
            </a:extLst>
          </p:cNvPr>
          <p:cNvGrpSpPr/>
          <p:nvPr/>
        </p:nvGrpSpPr>
        <p:grpSpPr>
          <a:xfrm>
            <a:off x="22120517" y="10299238"/>
            <a:ext cx="2294305" cy="2218780"/>
            <a:chOff x="2978582" y="3409919"/>
            <a:chExt cx="2294305" cy="22187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" name="文本框 307">
                  <a:extLst>
                    <a:ext uri="{FF2B5EF4-FFF2-40B4-BE49-F238E27FC236}">
                      <a16:creationId xmlns:a16="http://schemas.microsoft.com/office/drawing/2014/main" id="{66D5A7C0-8D49-A2B8-C023-ECA459803805}"/>
                    </a:ext>
                  </a:extLst>
                </p:cNvPr>
                <p:cNvSpPr txBox="1"/>
                <p:nvPr/>
              </p:nvSpPr>
              <p:spPr>
                <a:xfrm>
                  <a:off x="4913814" y="4640458"/>
                  <a:ext cx="359073" cy="2405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altLang="zh-CN" sz="1600" b="0" i="0" baseline="-25000" smtClean="0">
                            <a:latin typeface="Cambria Math" panose="02040503050406030204" pitchFamily="18" charset="0"/>
                          </a:rPr>
                          <m:t>ext</m:t>
                        </m:r>
                      </m:oMath>
                    </m:oMathPara>
                  </a14:m>
                  <a:endParaRPr lang="zh-CN" altLang="en-US" sz="1600" baseline="-250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endParaRPr>
                </a:p>
              </p:txBody>
            </p:sp>
          </mc:Choice>
          <mc:Fallback xmlns="">
            <p:sp>
              <p:nvSpPr>
                <p:cNvPr id="308" name="文本框 307">
                  <a:extLst>
                    <a:ext uri="{FF2B5EF4-FFF2-40B4-BE49-F238E27FC236}">
                      <a16:creationId xmlns:a16="http://schemas.microsoft.com/office/drawing/2014/main" id="{CDE636DB-CBFE-AC3E-176E-E50DAA4C8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3814" y="4640458"/>
                  <a:ext cx="359073" cy="240579"/>
                </a:xfrm>
                <a:prstGeom prst="rect">
                  <a:avLst/>
                </a:prstGeom>
                <a:blipFill>
                  <a:blip r:embed="rId19"/>
                  <a:stretch>
                    <a:fillRect l="-15254" r="-5085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9" name="文本框 308">
                  <a:extLst>
                    <a:ext uri="{FF2B5EF4-FFF2-40B4-BE49-F238E27FC236}">
                      <a16:creationId xmlns:a16="http://schemas.microsoft.com/office/drawing/2014/main" id="{AC3259F3-ABBE-DB12-2503-98C86E1F30C6}"/>
                    </a:ext>
                  </a:extLst>
                </p:cNvPr>
                <p:cNvSpPr txBox="1"/>
                <p:nvPr/>
              </p:nvSpPr>
              <p:spPr>
                <a:xfrm>
                  <a:off x="4104610" y="3409919"/>
                  <a:ext cx="16831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oMath>
                    </m:oMathPara>
                  </a14:m>
                  <a:endParaRPr lang="zh-CN" altLang="en-US" sz="16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endParaRPr>
                </a:p>
              </p:txBody>
            </p:sp>
          </mc:Choice>
          <mc:Fallback xmlns="">
            <p:sp>
              <p:nvSpPr>
                <p:cNvPr id="309" name="文本框 308">
                  <a:extLst>
                    <a:ext uri="{FF2B5EF4-FFF2-40B4-BE49-F238E27FC236}">
                      <a16:creationId xmlns:a16="http://schemas.microsoft.com/office/drawing/2014/main" id="{4D5ED7FD-E9F5-4389-3942-556FB4EF5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610" y="3409919"/>
                  <a:ext cx="168316" cy="246221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1429" b="-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0" name="直接连接符 309">
              <a:extLst>
                <a:ext uri="{FF2B5EF4-FFF2-40B4-BE49-F238E27FC236}">
                  <a16:creationId xmlns:a16="http://schemas.microsoft.com/office/drawing/2014/main" id="{44A68765-DD3A-F421-3850-C33978F7C174}"/>
                </a:ext>
              </a:extLst>
            </p:cNvPr>
            <p:cNvCxnSpPr>
              <a:cxnSpLocks/>
            </p:cNvCxnSpPr>
            <p:nvPr/>
          </p:nvCxnSpPr>
          <p:spPr>
            <a:xfrm>
              <a:off x="2978582" y="4569996"/>
              <a:ext cx="2160000" cy="0"/>
            </a:xfrm>
            <a:prstGeom prst="line">
              <a:avLst/>
            </a:prstGeom>
            <a:ln w="28575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1" name="直接连接符 310">
              <a:extLst>
                <a:ext uri="{FF2B5EF4-FFF2-40B4-BE49-F238E27FC236}">
                  <a16:creationId xmlns:a16="http://schemas.microsoft.com/office/drawing/2014/main" id="{52C31149-D947-5FBD-B0B7-AE259CB79359}"/>
                </a:ext>
              </a:extLst>
            </p:cNvPr>
            <p:cNvCxnSpPr>
              <a:cxnSpLocks/>
            </p:cNvCxnSpPr>
            <p:nvPr/>
          </p:nvCxnSpPr>
          <p:spPr>
            <a:xfrm>
              <a:off x="4045575" y="3468699"/>
              <a:ext cx="0" cy="2160000"/>
            </a:xfrm>
            <a:prstGeom prst="line">
              <a:avLst/>
            </a:prstGeom>
            <a:ln w="28575"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3" name="文本框 322">
            <a:extLst>
              <a:ext uri="{FF2B5EF4-FFF2-40B4-BE49-F238E27FC236}">
                <a16:creationId xmlns:a16="http://schemas.microsoft.com/office/drawing/2014/main" id="{A0917048-3C63-E74A-A7FE-ED739383FCBC}"/>
              </a:ext>
            </a:extLst>
          </p:cNvPr>
          <p:cNvSpPr txBox="1"/>
          <p:nvPr/>
        </p:nvSpPr>
        <p:spPr>
          <a:xfrm>
            <a:off x="22244020" y="14100435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-L</a:t>
            </a:r>
          </a:p>
        </p:txBody>
      </p:sp>
      <p:sp>
        <p:nvSpPr>
          <p:cNvPr id="324" name="文本框 323">
            <a:extLst>
              <a:ext uri="{FF2B5EF4-FFF2-40B4-BE49-F238E27FC236}">
                <a16:creationId xmlns:a16="http://schemas.microsoft.com/office/drawing/2014/main" id="{C7DFDAB6-5516-EF42-B221-B84A975018EB}"/>
              </a:ext>
            </a:extLst>
          </p:cNvPr>
          <p:cNvSpPr txBox="1"/>
          <p:nvPr/>
        </p:nvSpPr>
        <p:spPr>
          <a:xfrm>
            <a:off x="23502636" y="14100435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+L</a:t>
            </a:r>
          </a:p>
        </p:txBody>
      </p:sp>
      <p:sp>
        <p:nvSpPr>
          <p:cNvPr id="325" name="文本框 324">
            <a:extLst>
              <a:ext uri="{FF2B5EF4-FFF2-40B4-BE49-F238E27FC236}">
                <a16:creationId xmlns:a16="http://schemas.microsoft.com/office/drawing/2014/main" id="{125517E8-34EB-98A2-D5DE-8B0EFA668298}"/>
              </a:ext>
            </a:extLst>
          </p:cNvPr>
          <p:cNvSpPr txBox="1"/>
          <p:nvPr/>
        </p:nvSpPr>
        <p:spPr>
          <a:xfrm>
            <a:off x="22888083" y="14464503"/>
            <a:ext cx="669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26" name="直接连接符 325">
            <a:extLst>
              <a:ext uri="{FF2B5EF4-FFF2-40B4-BE49-F238E27FC236}">
                <a16:creationId xmlns:a16="http://schemas.microsoft.com/office/drawing/2014/main" id="{E8BD6C1C-0060-2674-38D4-075C170675D2}"/>
              </a:ext>
            </a:extLst>
          </p:cNvPr>
          <p:cNvCxnSpPr>
            <a:cxnSpLocks/>
          </p:cNvCxnSpPr>
          <p:nvPr/>
        </p:nvCxnSpPr>
        <p:spPr>
          <a:xfrm>
            <a:off x="21838844" y="9884009"/>
            <a:ext cx="0" cy="492012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0" name="图形 329">
            <a:extLst>
              <a:ext uri="{FF2B5EF4-FFF2-40B4-BE49-F238E27FC236}">
                <a16:creationId xmlns:a16="http://schemas.microsoft.com/office/drawing/2014/main" id="{8A2A65E6-FED1-8033-10EE-B08363FF43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580798" y="12688769"/>
            <a:ext cx="570729" cy="1389600"/>
          </a:xfrm>
          <a:prstGeom prst="rect">
            <a:avLst/>
          </a:prstGeom>
        </p:spPr>
      </p:pic>
      <p:cxnSp>
        <p:nvCxnSpPr>
          <p:cNvPr id="331" name="直接箭头连接符 330">
            <a:extLst>
              <a:ext uri="{FF2B5EF4-FFF2-40B4-BE49-F238E27FC236}">
                <a16:creationId xmlns:a16="http://schemas.microsoft.com/office/drawing/2014/main" id="{DD59D741-1654-3919-C73B-F6CE9A2BB101}"/>
              </a:ext>
            </a:extLst>
          </p:cNvPr>
          <p:cNvCxnSpPr>
            <a:cxnSpLocks/>
          </p:cNvCxnSpPr>
          <p:nvPr/>
        </p:nvCxnSpPr>
        <p:spPr>
          <a:xfrm>
            <a:off x="22999470" y="13381569"/>
            <a:ext cx="482600" cy="0"/>
          </a:xfrm>
          <a:prstGeom prst="straightConnector1">
            <a:avLst/>
          </a:prstGeom>
          <a:ln w="38100">
            <a:headEnd type="stealth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3" name="图形 332">
            <a:extLst>
              <a:ext uri="{FF2B5EF4-FFF2-40B4-BE49-F238E27FC236}">
                <a16:creationId xmlns:a16="http://schemas.microsoft.com/office/drawing/2014/main" id="{12E43F9C-81A8-FD50-F02F-89680E9712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41543" y="10816734"/>
            <a:ext cx="1917681" cy="1292608"/>
          </a:xfrm>
          <a:prstGeom prst="rect">
            <a:avLst/>
          </a:prstGeom>
        </p:spPr>
      </p:pic>
      <p:pic>
        <p:nvPicPr>
          <p:cNvPr id="352" name="图片 351">
            <a:extLst>
              <a:ext uri="{FF2B5EF4-FFF2-40B4-BE49-F238E27FC236}">
                <a16:creationId xmlns:a16="http://schemas.microsoft.com/office/drawing/2014/main" id="{54D643DA-6173-74A8-EBE1-8C2C568C11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223" y="17167554"/>
            <a:ext cx="4085357" cy="6555230"/>
          </a:xfrm>
          <a:prstGeom prst="rect">
            <a:avLst/>
          </a:prstGeom>
        </p:spPr>
      </p:pic>
      <p:sp>
        <p:nvSpPr>
          <p:cNvPr id="353" name="文本框 352">
            <a:extLst>
              <a:ext uri="{FF2B5EF4-FFF2-40B4-BE49-F238E27FC236}">
                <a16:creationId xmlns:a16="http://schemas.microsoft.com/office/drawing/2014/main" id="{F0130840-EE6E-2816-D210-92081195BBA8}"/>
              </a:ext>
            </a:extLst>
          </p:cNvPr>
          <p:cNvSpPr txBox="1"/>
          <p:nvPr/>
        </p:nvSpPr>
        <p:spPr>
          <a:xfrm>
            <a:off x="18480238" y="16523160"/>
            <a:ext cx="5126102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Interlayer-free switching in </a:t>
            </a:r>
            <a:r>
              <a:rPr lang="en-US" altLang="zh-CN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CrSBr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矩形 85">
            <a:extLst>
              <a:ext uri="{FF2B5EF4-FFF2-40B4-BE49-F238E27FC236}">
                <a16:creationId xmlns:a16="http://schemas.microsoft.com/office/drawing/2014/main" id="{B4ED28C3-FA49-9998-8DCB-73D51EE30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195" y="15739408"/>
            <a:ext cx="5331585" cy="584775"/>
          </a:xfrm>
          <a:prstGeom prst="rect">
            <a:avLst/>
          </a:prstGeom>
          <a:solidFill>
            <a:srgbClr val="4156A4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</a:rPr>
              <a:t>Experimental results</a:t>
            </a:r>
          </a:p>
        </p:txBody>
      </p:sp>
      <p:sp>
        <p:nvSpPr>
          <p:cNvPr id="356" name="文本框 355">
            <a:extLst>
              <a:ext uri="{FF2B5EF4-FFF2-40B4-BE49-F238E27FC236}">
                <a16:creationId xmlns:a16="http://schemas.microsoft.com/office/drawing/2014/main" id="{CC86F98A-64FB-42FD-6B61-6EEBE80FED95}"/>
              </a:ext>
            </a:extLst>
          </p:cNvPr>
          <p:cNvSpPr txBox="1"/>
          <p:nvPr/>
        </p:nvSpPr>
        <p:spPr>
          <a:xfrm>
            <a:off x="7917180" y="16523160"/>
            <a:ext cx="5465874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Interlayer-locked switching in CrPS</a:t>
            </a:r>
            <a:r>
              <a:rPr lang="en-US" altLang="zh-CN" sz="2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20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矩形 85">
            <a:extLst>
              <a:ext uri="{FF2B5EF4-FFF2-40B4-BE49-F238E27FC236}">
                <a16:creationId xmlns:a16="http://schemas.microsoft.com/office/drawing/2014/main" id="{88591ADC-CC36-7FFF-63FD-E6C44AD0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5621" y="24568679"/>
            <a:ext cx="6368732" cy="584775"/>
          </a:xfrm>
          <a:prstGeom prst="rect">
            <a:avLst/>
          </a:prstGeom>
          <a:solidFill>
            <a:srgbClr val="4156A4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</a:rPr>
              <a:t>Simulations &amp; Calculations</a:t>
            </a:r>
          </a:p>
        </p:txBody>
      </p:sp>
      <p:pic>
        <p:nvPicPr>
          <p:cNvPr id="369" name="图片 368">
            <a:extLst>
              <a:ext uri="{FF2B5EF4-FFF2-40B4-BE49-F238E27FC236}">
                <a16:creationId xmlns:a16="http://schemas.microsoft.com/office/drawing/2014/main" id="{D442B4C9-3D3A-8EBE-D68C-AFE0C6A51C4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17" y="29276976"/>
            <a:ext cx="3434484" cy="2866724"/>
          </a:xfrm>
          <a:prstGeom prst="rect">
            <a:avLst/>
          </a:prstGeom>
        </p:spPr>
      </p:pic>
      <p:sp>
        <p:nvSpPr>
          <p:cNvPr id="370" name="文本框 369">
            <a:extLst>
              <a:ext uri="{FF2B5EF4-FFF2-40B4-BE49-F238E27FC236}">
                <a16:creationId xmlns:a16="http://schemas.microsoft.com/office/drawing/2014/main" id="{77B331E5-0B3A-4E46-1B05-EAC77EB369BB}"/>
              </a:ext>
            </a:extLst>
          </p:cNvPr>
          <p:cNvSpPr txBox="1"/>
          <p:nvPr/>
        </p:nvSpPr>
        <p:spPr>
          <a:xfrm>
            <a:off x="1128897" y="25353156"/>
            <a:ext cx="3939828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Micromagnetic simulations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文本框 370">
            <a:extLst>
              <a:ext uri="{FF2B5EF4-FFF2-40B4-BE49-F238E27FC236}">
                <a16:creationId xmlns:a16="http://schemas.microsoft.com/office/drawing/2014/main" id="{25332A8D-1136-909E-52DE-82D3CD39CE32}"/>
              </a:ext>
            </a:extLst>
          </p:cNvPr>
          <p:cNvSpPr txBox="1"/>
          <p:nvPr/>
        </p:nvSpPr>
        <p:spPr>
          <a:xfrm>
            <a:off x="7899400" y="25353156"/>
            <a:ext cx="5192815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magnetic reversal dynamics 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0" name="图片 639">
            <a:extLst>
              <a:ext uri="{FF2B5EF4-FFF2-40B4-BE49-F238E27FC236}">
                <a16:creationId xmlns:a16="http://schemas.microsoft.com/office/drawing/2014/main" id="{29102031-CAA9-9F89-523F-A25E71763C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9" r="-76" b="-300"/>
          <a:stretch>
            <a:fillRect/>
          </a:stretch>
        </p:blipFill>
        <p:spPr>
          <a:xfrm>
            <a:off x="7277457" y="17125752"/>
            <a:ext cx="6792976" cy="6635482"/>
          </a:xfrm>
          <a:prstGeom prst="rect">
            <a:avLst/>
          </a:prstGeom>
        </p:spPr>
      </p:pic>
      <p:pic>
        <p:nvPicPr>
          <p:cNvPr id="641" name="图片 640">
            <a:extLst>
              <a:ext uri="{FF2B5EF4-FFF2-40B4-BE49-F238E27FC236}">
                <a16:creationId xmlns:a16="http://schemas.microsoft.com/office/drawing/2014/main" id="{7308D131-8555-0C17-2781-5C2562ED6F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4032" r="75311" b="48102"/>
          <a:stretch>
            <a:fillRect/>
          </a:stretch>
        </p:blipFill>
        <p:spPr>
          <a:xfrm>
            <a:off x="4788572" y="17694596"/>
            <a:ext cx="2325628" cy="3166631"/>
          </a:xfrm>
          <a:prstGeom prst="rect">
            <a:avLst/>
          </a:prstGeom>
        </p:spPr>
      </p:pic>
      <p:sp>
        <p:nvSpPr>
          <p:cNvPr id="642" name="文本框 641">
            <a:extLst>
              <a:ext uri="{FF2B5EF4-FFF2-40B4-BE49-F238E27FC236}">
                <a16:creationId xmlns:a16="http://schemas.microsoft.com/office/drawing/2014/main" id="{2D226C0D-1F46-6EDB-F677-C215B5653D24}"/>
              </a:ext>
            </a:extLst>
          </p:cNvPr>
          <p:cNvSpPr txBox="1"/>
          <p:nvPr/>
        </p:nvSpPr>
        <p:spPr>
          <a:xfrm>
            <a:off x="5701983" y="17136960"/>
            <a:ext cx="882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CrPS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3" name="文本框 642">
            <a:extLst>
              <a:ext uri="{FF2B5EF4-FFF2-40B4-BE49-F238E27FC236}">
                <a16:creationId xmlns:a16="http://schemas.microsoft.com/office/drawing/2014/main" id="{4D3223DA-5973-1578-D60B-55741E63C6F0}"/>
              </a:ext>
            </a:extLst>
          </p:cNvPr>
          <p:cNvSpPr txBox="1"/>
          <p:nvPr/>
        </p:nvSpPr>
        <p:spPr>
          <a:xfrm>
            <a:off x="18526554" y="17162360"/>
            <a:ext cx="882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CrSBr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7" name="图片 646">
            <a:extLst>
              <a:ext uri="{FF2B5EF4-FFF2-40B4-BE49-F238E27FC236}">
                <a16:creationId xmlns:a16="http://schemas.microsoft.com/office/drawing/2014/main" id="{269FAAA1-BDF2-6E6A-31C0-5168BADFCBB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113783" y="17657474"/>
            <a:ext cx="1703190" cy="1377580"/>
          </a:xfrm>
          <a:prstGeom prst="rect">
            <a:avLst/>
          </a:prstGeom>
        </p:spPr>
      </p:pic>
      <p:sp>
        <p:nvSpPr>
          <p:cNvPr id="659" name="文本框 658">
            <a:extLst>
              <a:ext uri="{FF2B5EF4-FFF2-40B4-BE49-F238E27FC236}">
                <a16:creationId xmlns:a16="http://schemas.microsoft.com/office/drawing/2014/main" id="{AC3B85FB-0922-D6BB-CC7A-C2F520451C3E}"/>
              </a:ext>
            </a:extLst>
          </p:cNvPr>
          <p:cNvSpPr txBox="1"/>
          <p:nvPr/>
        </p:nvSpPr>
        <p:spPr>
          <a:xfrm>
            <a:off x="4749400" y="21217084"/>
            <a:ext cx="2602531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One-step ferromagnet-like switching</a:t>
            </a:r>
            <a:endParaRPr lang="zh-CN" alt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3" name="文本框 662">
            <a:extLst>
              <a:ext uri="{FF2B5EF4-FFF2-40B4-BE49-F238E27FC236}">
                <a16:creationId xmlns:a16="http://schemas.microsoft.com/office/drawing/2014/main" id="{3AE26020-5191-1AD0-AEEF-8EA02AC32B2B}"/>
              </a:ext>
            </a:extLst>
          </p:cNvPr>
          <p:cNvSpPr txBox="1"/>
          <p:nvPr/>
        </p:nvSpPr>
        <p:spPr>
          <a:xfrm>
            <a:off x="4749400" y="22477765"/>
            <a:ext cx="2222900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Switched under a weak coercive field &lt; 0.1 T</a:t>
            </a:r>
            <a:endParaRPr lang="zh-CN" alt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文本框 664">
            <a:extLst>
              <a:ext uri="{FF2B5EF4-FFF2-40B4-BE49-F238E27FC236}">
                <a16:creationId xmlns:a16="http://schemas.microsoft.com/office/drawing/2014/main" id="{08A46A0B-0779-B21B-CC99-A91BBC01AD48}"/>
              </a:ext>
            </a:extLst>
          </p:cNvPr>
          <p:cNvSpPr txBox="1"/>
          <p:nvPr/>
        </p:nvSpPr>
        <p:spPr>
          <a:xfrm>
            <a:off x="17577483" y="21217084"/>
            <a:ext cx="2189319" cy="105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Multi-step layer-by-layer flipping</a:t>
            </a:r>
            <a:endParaRPr lang="zh-CN" alt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文本框 665">
            <a:extLst>
              <a:ext uri="{FF2B5EF4-FFF2-40B4-BE49-F238E27FC236}">
                <a16:creationId xmlns:a16="http://schemas.microsoft.com/office/drawing/2014/main" id="{F25B616F-05D7-0B9A-622A-9B1F3E00537B}"/>
              </a:ext>
            </a:extLst>
          </p:cNvPr>
          <p:cNvSpPr txBox="1"/>
          <p:nvPr/>
        </p:nvSpPr>
        <p:spPr>
          <a:xfrm>
            <a:off x="17577484" y="22401565"/>
            <a:ext cx="2696400" cy="139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a large field to be polarized to the ferromagnetic state</a:t>
            </a:r>
            <a:endParaRPr lang="zh-CN" alt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8" name="图片 667">
            <a:extLst>
              <a:ext uri="{FF2B5EF4-FFF2-40B4-BE49-F238E27FC236}">
                <a16:creationId xmlns:a16="http://schemas.microsoft.com/office/drawing/2014/main" id="{AA78B1A2-50E0-326E-3D24-59213BDC00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6" t="60085" r="36191" b="26717"/>
          <a:stretch>
            <a:fillRect/>
          </a:stretch>
        </p:blipFill>
        <p:spPr>
          <a:xfrm>
            <a:off x="17709003" y="19037288"/>
            <a:ext cx="109443" cy="101285"/>
          </a:xfrm>
          <a:prstGeom prst="rect">
            <a:avLst/>
          </a:prstGeom>
        </p:spPr>
      </p:pic>
      <p:pic>
        <p:nvPicPr>
          <p:cNvPr id="670" name="图片 669">
            <a:extLst>
              <a:ext uri="{FF2B5EF4-FFF2-40B4-BE49-F238E27FC236}">
                <a16:creationId xmlns:a16="http://schemas.microsoft.com/office/drawing/2014/main" id="{CBF988FD-A3B5-0B3F-5B2D-4B576D3CD4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t="8576" r="35921" b="75932"/>
          <a:stretch>
            <a:fillRect/>
          </a:stretch>
        </p:blipFill>
        <p:spPr>
          <a:xfrm>
            <a:off x="17705030" y="19517243"/>
            <a:ext cx="117389" cy="118884"/>
          </a:xfrm>
          <a:prstGeom prst="rect">
            <a:avLst/>
          </a:prstGeom>
        </p:spPr>
      </p:pic>
      <p:pic>
        <p:nvPicPr>
          <p:cNvPr id="672" name="图片 671">
            <a:extLst>
              <a:ext uri="{FF2B5EF4-FFF2-40B4-BE49-F238E27FC236}">
                <a16:creationId xmlns:a16="http://schemas.microsoft.com/office/drawing/2014/main" id="{94B4D498-77D8-A183-149F-31726CB030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0" t="34495" r="35276" b="48695"/>
          <a:stretch>
            <a:fillRect/>
          </a:stretch>
        </p:blipFill>
        <p:spPr>
          <a:xfrm>
            <a:off x="17702702" y="18535678"/>
            <a:ext cx="132913" cy="128997"/>
          </a:xfrm>
          <a:prstGeom prst="rect">
            <a:avLst/>
          </a:prstGeom>
        </p:spPr>
      </p:pic>
      <p:sp>
        <p:nvSpPr>
          <p:cNvPr id="673" name="文本框 672">
            <a:extLst>
              <a:ext uri="{FF2B5EF4-FFF2-40B4-BE49-F238E27FC236}">
                <a16:creationId xmlns:a16="http://schemas.microsoft.com/office/drawing/2014/main" id="{113C7005-BA5C-13E7-6EEA-51BBA2BDBCF7}"/>
              </a:ext>
            </a:extLst>
          </p:cNvPr>
          <p:cNvSpPr txBox="1"/>
          <p:nvPr/>
        </p:nvSpPr>
        <p:spPr>
          <a:xfrm>
            <a:off x="17756687" y="18444023"/>
            <a:ext cx="428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4" name="文本框 673">
            <a:extLst>
              <a:ext uri="{FF2B5EF4-FFF2-40B4-BE49-F238E27FC236}">
                <a16:creationId xmlns:a16="http://schemas.microsoft.com/office/drawing/2014/main" id="{4755A22E-E859-A3F5-F621-2C116DD3773A}"/>
              </a:ext>
            </a:extLst>
          </p:cNvPr>
          <p:cNvSpPr txBox="1"/>
          <p:nvPr/>
        </p:nvSpPr>
        <p:spPr>
          <a:xfrm>
            <a:off x="17719537" y="18932973"/>
            <a:ext cx="428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" name="文本框 674">
            <a:extLst>
              <a:ext uri="{FF2B5EF4-FFF2-40B4-BE49-F238E27FC236}">
                <a16:creationId xmlns:a16="http://schemas.microsoft.com/office/drawing/2014/main" id="{837093B3-E420-AF1E-3803-DD6912E1B021}"/>
              </a:ext>
            </a:extLst>
          </p:cNvPr>
          <p:cNvSpPr txBox="1"/>
          <p:nvPr/>
        </p:nvSpPr>
        <p:spPr>
          <a:xfrm>
            <a:off x="17763037" y="19425098"/>
            <a:ext cx="428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7" name="图片 676">
            <a:extLst>
              <a:ext uri="{FF2B5EF4-FFF2-40B4-BE49-F238E27FC236}">
                <a16:creationId xmlns:a16="http://schemas.microsoft.com/office/drawing/2014/main" id="{72670EF8-E3B7-E22A-21C8-66F7B89C6A8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26" y="20217692"/>
            <a:ext cx="578813" cy="756000"/>
          </a:xfrm>
          <a:prstGeom prst="rect">
            <a:avLst/>
          </a:prstGeom>
        </p:spPr>
      </p:pic>
      <p:sp>
        <p:nvSpPr>
          <p:cNvPr id="681" name="文本框 680">
            <a:extLst>
              <a:ext uri="{FF2B5EF4-FFF2-40B4-BE49-F238E27FC236}">
                <a16:creationId xmlns:a16="http://schemas.microsoft.com/office/drawing/2014/main" id="{4952FAAF-115B-1A92-5AA3-FB31AD3C004F}"/>
              </a:ext>
            </a:extLst>
          </p:cNvPr>
          <p:cNvSpPr txBox="1"/>
          <p:nvPr/>
        </p:nvSpPr>
        <p:spPr>
          <a:xfrm>
            <a:off x="14901074" y="17234855"/>
            <a:ext cx="1627094" cy="73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Even-layer</a:t>
            </a:r>
          </a:p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(M=0)</a:t>
            </a:r>
          </a:p>
        </p:txBody>
      </p:sp>
      <p:sp>
        <p:nvSpPr>
          <p:cNvPr id="682" name="文本框 681">
            <a:extLst>
              <a:ext uri="{FF2B5EF4-FFF2-40B4-BE49-F238E27FC236}">
                <a16:creationId xmlns:a16="http://schemas.microsoft.com/office/drawing/2014/main" id="{5996578B-882B-5357-F0CD-17EF3153579B}"/>
              </a:ext>
            </a:extLst>
          </p:cNvPr>
          <p:cNvSpPr txBox="1"/>
          <p:nvPr/>
        </p:nvSpPr>
        <p:spPr>
          <a:xfrm>
            <a:off x="14965754" y="20585605"/>
            <a:ext cx="1430883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Odd-layer</a:t>
            </a:r>
          </a:p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0)</a:t>
            </a:r>
          </a:p>
        </p:txBody>
      </p:sp>
      <p:sp>
        <p:nvSpPr>
          <p:cNvPr id="683" name="文本框 682">
            <a:extLst>
              <a:ext uri="{FF2B5EF4-FFF2-40B4-BE49-F238E27FC236}">
                <a16:creationId xmlns:a16="http://schemas.microsoft.com/office/drawing/2014/main" id="{012E842F-597B-CE78-19B3-58480526DD83}"/>
              </a:ext>
            </a:extLst>
          </p:cNvPr>
          <p:cNvSpPr txBox="1"/>
          <p:nvPr/>
        </p:nvSpPr>
        <p:spPr>
          <a:xfrm>
            <a:off x="14518624" y="19738526"/>
            <a:ext cx="2347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Noncentrosymmetric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4" name="文本框 683">
            <a:extLst>
              <a:ext uri="{FF2B5EF4-FFF2-40B4-BE49-F238E27FC236}">
                <a16:creationId xmlns:a16="http://schemas.microsoft.com/office/drawing/2014/main" id="{C9FC3ABD-0EBA-85FA-0692-93674C68A52D}"/>
              </a:ext>
            </a:extLst>
          </p:cNvPr>
          <p:cNvSpPr txBox="1"/>
          <p:nvPr/>
        </p:nvSpPr>
        <p:spPr>
          <a:xfrm>
            <a:off x="14483407" y="23077662"/>
            <a:ext cx="2347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Centrosymmetric</a:t>
            </a:r>
          </a:p>
        </p:txBody>
      </p:sp>
      <p:sp>
        <p:nvSpPr>
          <p:cNvPr id="692" name="文本框 691">
            <a:extLst>
              <a:ext uri="{FF2B5EF4-FFF2-40B4-BE49-F238E27FC236}">
                <a16:creationId xmlns:a16="http://schemas.microsoft.com/office/drawing/2014/main" id="{B554DBFD-70BF-55CB-B120-752A994F5510}"/>
              </a:ext>
            </a:extLst>
          </p:cNvPr>
          <p:cNvSpPr txBox="1"/>
          <p:nvPr/>
        </p:nvSpPr>
        <p:spPr>
          <a:xfrm>
            <a:off x="14493838" y="19298049"/>
            <a:ext cx="2347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spatial inversion</a:t>
            </a:r>
          </a:p>
        </p:txBody>
      </p:sp>
      <p:cxnSp>
        <p:nvCxnSpPr>
          <p:cNvPr id="695" name="直接连接符 694">
            <a:extLst>
              <a:ext uri="{FF2B5EF4-FFF2-40B4-BE49-F238E27FC236}">
                <a16:creationId xmlns:a16="http://schemas.microsoft.com/office/drawing/2014/main" id="{B3259122-4F1B-C9A7-F733-7BC4893183D9}"/>
              </a:ext>
            </a:extLst>
          </p:cNvPr>
          <p:cNvCxnSpPr/>
          <p:nvPr/>
        </p:nvCxnSpPr>
        <p:spPr>
          <a:xfrm>
            <a:off x="17360900" y="16293869"/>
            <a:ext cx="0" cy="7671686"/>
          </a:xfrm>
          <a:prstGeom prst="line">
            <a:avLst/>
          </a:prstGeom>
          <a:ln w="76200">
            <a:solidFill>
              <a:srgbClr val="41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直接连接符 695">
            <a:extLst>
              <a:ext uri="{FF2B5EF4-FFF2-40B4-BE49-F238E27FC236}">
                <a16:creationId xmlns:a16="http://schemas.microsoft.com/office/drawing/2014/main" id="{82C83649-A7CE-4C12-CF74-2462CBDBC560}"/>
              </a:ext>
            </a:extLst>
          </p:cNvPr>
          <p:cNvCxnSpPr/>
          <p:nvPr/>
        </p:nvCxnSpPr>
        <p:spPr>
          <a:xfrm>
            <a:off x="4590002" y="16293869"/>
            <a:ext cx="0" cy="7671686"/>
          </a:xfrm>
          <a:prstGeom prst="line">
            <a:avLst/>
          </a:prstGeom>
          <a:ln w="76200">
            <a:solidFill>
              <a:srgbClr val="41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7" name="文本框 696">
            <a:extLst>
              <a:ext uri="{FF2B5EF4-FFF2-40B4-BE49-F238E27FC236}">
                <a16:creationId xmlns:a16="http://schemas.microsoft.com/office/drawing/2014/main" id="{1829AA0A-7CC8-CDB3-4305-C0C960203BD6}"/>
              </a:ext>
            </a:extLst>
          </p:cNvPr>
          <p:cNvSpPr txBox="1"/>
          <p:nvPr/>
        </p:nvSpPr>
        <p:spPr>
          <a:xfrm>
            <a:off x="1439329" y="16523160"/>
            <a:ext cx="2245232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8" name="文本框 697">
            <a:extLst>
              <a:ext uri="{FF2B5EF4-FFF2-40B4-BE49-F238E27FC236}">
                <a16:creationId xmlns:a16="http://schemas.microsoft.com/office/drawing/2014/main" id="{06D9FE30-CD38-D8A7-AB53-26142D741A3D}"/>
              </a:ext>
            </a:extLst>
          </p:cNvPr>
          <p:cNvSpPr txBox="1"/>
          <p:nvPr/>
        </p:nvSpPr>
        <p:spPr>
          <a:xfrm>
            <a:off x="482600" y="20769512"/>
            <a:ext cx="4145949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eflective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agnetic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ircular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ichroism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(RMCD)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0" name="图片 699">
            <a:extLst>
              <a:ext uri="{FF2B5EF4-FFF2-40B4-BE49-F238E27FC236}">
                <a16:creationId xmlns:a16="http://schemas.microsoft.com/office/drawing/2014/main" id="{E572FA12-22B7-28F7-9958-558FF3A0D7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5319" r="2962" b="6046"/>
          <a:stretch>
            <a:fillRect/>
          </a:stretch>
        </p:blipFill>
        <p:spPr>
          <a:xfrm>
            <a:off x="748344" y="22045966"/>
            <a:ext cx="1783801" cy="1479484"/>
          </a:xfrm>
          <a:prstGeom prst="rect">
            <a:avLst/>
          </a:prstGeom>
        </p:spPr>
      </p:pic>
      <p:sp>
        <p:nvSpPr>
          <p:cNvPr id="701" name="文本框 700">
            <a:extLst>
              <a:ext uri="{FF2B5EF4-FFF2-40B4-BE49-F238E27FC236}">
                <a16:creationId xmlns:a16="http://schemas.microsoft.com/office/drawing/2014/main" id="{93F524A2-641B-D1A1-E0C0-6366BA5483E0}"/>
              </a:ext>
            </a:extLst>
          </p:cNvPr>
          <p:cNvSpPr txBox="1"/>
          <p:nvPr/>
        </p:nvSpPr>
        <p:spPr>
          <a:xfrm>
            <a:off x="2564855" y="22222122"/>
            <a:ext cx="528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in: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5" name="图片 704">
            <a:extLst>
              <a:ext uri="{FF2B5EF4-FFF2-40B4-BE49-F238E27FC236}">
                <a16:creationId xmlns:a16="http://schemas.microsoft.com/office/drawing/2014/main" id="{82CC68B6-C894-FF5E-097D-695649411F2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17963" r="18998" b="20115"/>
          <a:stretch>
            <a:fillRect/>
          </a:stretch>
        </p:blipFill>
        <p:spPr>
          <a:xfrm>
            <a:off x="3797202" y="22169153"/>
            <a:ext cx="531541" cy="536798"/>
          </a:xfrm>
          <a:prstGeom prst="rect">
            <a:avLst/>
          </a:prstGeom>
        </p:spPr>
      </p:pic>
      <p:pic>
        <p:nvPicPr>
          <p:cNvPr id="707" name="图片 706">
            <a:extLst>
              <a:ext uri="{FF2B5EF4-FFF2-40B4-BE49-F238E27FC236}">
                <a16:creationId xmlns:a16="http://schemas.microsoft.com/office/drawing/2014/main" id="{6E7ACB66-9B30-C58C-0E86-DD18BF00A07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17876" r="18934" b="20115"/>
          <a:stretch>
            <a:fillRect/>
          </a:stretch>
        </p:blipFill>
        <p:spPr>
          <a:xfrm flipH="1">
            <a:off x="3130527" y="22159841"/>
            <a:ext cx="546166" cy="551768"/>
          </a:xfrm>
          <a:prstGeom prst="rect">
            <a:avLst/>
          </a:prstGeom>
        </p:spPr>
      </p:pic>
      <p:sp>
        <p:nvSpPr>
          <p:cNvPr id="708" name="文本框 707">
            <a:extLst>
              <a:ext uri="{FF2B5EF4-FFF2-40B4-BE49-F238E27FC236}">
                <a16:creationId xmlns:a16="http://schemas.microsoft.com/office/drawing/2014/main" id="{C9C0F23A-6817-F28F-D003-C6AEC5409E78}"/>
              </a:ext>
            </a:extLst>
          </p:cNvPr>
          <p:cNvSpPr txBox="1"/>
          <p:nvPr/>
        </p:nvSpPr>
        <p:spPr>
          <a:xfrm>
            <a:off x="2530115" y="23012686"/>
            <a:ext cx="603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out: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0" name="图片 709">
            <a:extLst>
              <a:ext uri="{FF2B5EF4-FFF2-40B4-BE49-F238E27FC236}">
                <a16:creationId xmlns:a16="http://schemas.microsoft.com/office/drawing/2014/main" id="{AB80AE94-C1D3-479E-2AFA-5BAAF35214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17876" r="18934" b="20115"/>
          <a:stretch>
            <a:fillRect/>
          </a:stretch>
        </p:blipFill>
        <p:spPr>
          <a:xfrm flipH="1">
            <a:off x="3143412" y="22956557"/>
            <a:ext cx="524815" cy="530198"/>
          </a:xfrm>
          <a:prstGeom prst="rect">
            <a:avLst/>
          </a:prstGeom>
        </p:spPr>
      </p:pic>
      <p:pic>
        <p:nvPicPr>
          <p:cNvPr id="714" name="图片 713">
            <a:extLst>
              <a:ext uri="{FF2B5EF4-FFF2-40B4-BE49-F238E27FC236}">
                <a16:creationId xmlns:a16="http://schemas.microsoft.com/office/drawing/2014/main" id="{3F3F1775-4525-70ED-8ECA-4FE76B7CFE6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17362" r="18438" b="19517"/>
          <a:stretch>
            <a:fillRect/>
          </a:stretch>
        </p:blipFill>
        <p:spPr>
          <a:xfrm>
            <a:off x="3850194" y="23028708"/>
            <a:ext cx="414714" cy="419707"/>
          </a:xfrm>
          <a:prstGeom prst="rect">
            <a:avLst/>
          </a:prstGeom>
        </p:spPr>
      </p:pic>
      <p:sp>
        <p:nvSpPr>
          <p:cNvPr id="716" name="文本框 715">
            <a:extLst>
              <a:ext uri="{FF2B5EF4-FFF2-40B4-BE49-F238E27FC236}">
                <a16:creationId xmlns:a16="http://schemas.microsoft.com/office/drawing/2014/main" id="{3B878373-9CF5-31A2-0490-AD852C0A7BEB}"/>
              </a:ext>
            </a:extLst>
          </p:cNvPr>
          <p:cNvSpPr txBox="1"/>
          <p:nvPr/>
        </p:nvSpPr>
        <p:spPr>
          <a:xfrm>
            <a:off x="638663" y="17071789"/>
            <a:ext cx="3851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econd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armonic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eneration (SHG)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" name="文本框 716">
            <a:extLst>
              <a:ext uri="{FF2B5EF4-FFF2-40B4-BE49-F238E27FC236}">
                <a16:creationId xmlns:a16="http://schemas.microsoft.com/office/drawing/2014/main" id="{83412198-E6E9-C8EE-9B20-0C754AF8291F}"/>
              </a:ext>
            </a:extLst>
          </p:cNvPr>
          <p:cNvSpPr txBox="1"/>
          <p:nvPr/>
        </p:nvSpPr>
        <p:spPr>
          <a:xfrm>
            <a:off x="907095" y="17457665"/>
            <a:ext cx="3245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Broken inversion symmetry</a:t>
            </a:r>
            <a:endParaRPr lang="zh-CN" alt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8" name="文本框 717">
            <a:extLst>
              <a:ext uri="{FF2B5EF4-FFF2-40B4-BE49-F238E27FC236}">
                <a16:creationId xmlns:a16="http://schemas.microsoft.com/office/drawing/2014/main" id="{51C49DB9-DD9A-F5C9-BBA9-2E9A3FC149BF}"/>
              </a:ext>
            </a:extLst>
          </p:cNvPr>
          <p:cNvSpPr txBox="1"/>
          <p:nvPr/>
        </p:nvSpPr>
        <p:spPr>
          <a:xfrm>
            <a:off x="1201097" y="21495078"/>
            <a:ext cx="2776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Non-zero magnetization</a:t>
            </a:r>
            <a:endParaRPr lang="zh-CN" altLang="en-US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1" name="内容占位符 2">
                <a:extLst>
                  <a:ext uri="{FF2B5EF4-FFF2-40B4-BE49-F238E27FC236}">
                    <a16:creationId xmlns:a16="http://schemas.microsoft.com/office/drawing/2014/main" id="{A17E4458-03E3-11C5-DCCE-AF99EDEBEB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6246" y="17796475"/>
                <a:ext cx="333785" cy="32007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dirty="0" smtClean="0">
                          <a:solidFill>
                            <a:srgbClr val="FE0100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m:t>𝜔</m:t>
                      </m:r>
                    </m:oMath>
                  </m:oMathPara>
                </a14:m>
                <a:endParaRPr lang="zh-CN" altLang="en-US" sz="1600" dirty="0">
                  <a:solidFill>
                    <a:srgbClr val="FE0100"/>
                  </a:solidFill>
                </a:endParaRPr>
              </a:p>
            </p:txBody>
          </p:sp>
        </mc:Choice>
        <mc:Fallback xmlns="">
          <p:sp>
            <p:nvSpPr>
              <p:cNvPr id="721" name="内容占位符 2">
                <a:extLst>
                  <a:ext uri="{FF2B5EF4-FFF2-40B4-BE49-F238E27FC236}">
                    <a16:creationId xmlns:a16="http://schemas.microsoft.com/office/drawing/2014/main" id="{A17E4458-03E3-11C5-DCCE-AF99EDEBE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246" y="17796475"/>
                <a:ext cx="333785" cy="3200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2" name="内容占位符 2">
                <a:extLst>
                  <a:ext uri="{FF2B5EF4-FFF2-40B4-BE49-F238E27FC236}">
                    <a16:creationId xmlns:a16="http://schemas.microsoft.com/office/drawing/2014/main" id="{139E50EA-717A-BBA2-E5B5-47EFDB2542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8519" y="17796475"/>
                <a:ext cx="333785" cy="32007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dirty="0" smtClean="0">
                          <a:solidFill>
                            <a:srgbClr val="FE0100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m:t>𝜔</m:t>
                      </m:r>
                    </m:oMath>
                  </m:oMathPara>
                </a14:m>
                <a:endParaRPr lang="zh-CN" altLang="en-US" sz="1600" dirty="0">
                  <a:solidFill>
                    <a:srgbClr val="FE0100"/>
                  </a:solidFill>
                </a:endParaRPr>
              </a:p>
            </p:txBody>
          </p:sp>
        </mc:Choice>
        <mc:Fallback xmlns="">
          <p:sp>
            <p:nvSpPr>
              <p:cNvPr id="722" name="内容占位符 2">
                <a:extLst>
                  <a:ext uri="{FF2B5EF4-FFF2-40B4-BE49-F238E27FC236}">
                    <a16:creationId xmlns:a16="http://schemas.microsoft.com/office/drawing/2014/main" id="{139E50EA-717A-BBA2-E5B5-47EFDB254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519" y="17796475"/>
                <a:ext cx="333785" cy="3200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0" name="图片 729">
            <a:extLst>
              <a:ext uri="{FF2B5EF4-FFF2-40B4-BE49-F238E27FC236}">
                <a16:creationId xmlns:a16="http://schemas.microsoft.com/office/drawing/2014/main" id="{AAA97CC0-9BFD-60D3-21AA-99EB7C8A751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67231" r="3391" b="6536"/>
          <a:stretch>
            <a:fillRect/>
          </a:stretch>
        </p:blipFill>
        <p:spPr>
          <a:xfrm>
            <a:off x="1487646" y="18532834"/>
            <a:ext cx="2134476" cy="526765"/>
          </a:xfrm>
          <a:prstGeom prst="rect">
            <a:avLst/>
          </a:prstGeom>
        </p:spPr>
      </p:pic>
      <p:pic>
        <p:nvPicPr>
          <p:cNvPr id="734" name="图片 733">
            <a:extLst>
              <a:ext uri="{FF2B5EF4-FFF2-40B4-BE49-F238E27FC236}">
                <a16:creationId xmlns:a16="http://schemas.microsoft.com/office/drawing/2014/main" id="{98696540-0F61-F998-4EBA-5EF543FC97E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5" t="12320" r="17321" b="13563"/>
          <a:stretch>
            <a:fillRect/>
          </a:stretch>
        </p:blipFill>
        <p:spPr>
          <a:xfrm>
            <a:off x="2820247" y="18007133"/>
            <a:ext cx="432135" cy="525112"/>
          </a:xfrm>
          <a:prstGeom prst="rect">
            <a:avLst/>
          </a:prstGeom>
        </p:spPr>
      </p:pic>
      <p:pic>
        <p:nvPicPr>
          <p:cNvPr id="736" name="图片 735">
            <a:extLst>
              <a:ext uri="{FF2B5EF4-FFF2-40B4-BE49-F238E27FC236}">
                <a16:creationId xmlns:a16="http://schemas.microsoft.com/office/drawing/2014/main" id="{DFAD7B9A-05E0-BD88-0F73-C1663A24328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6530" r="23777" b="11110"/>
          <a:stretch>
            <a:fillRect/>
          </a:stretch>
        </p:blipFill>
        <p:spPr>
          <a:xfrm>
            <a:off x="2411119" y="18099118"/>
            <a:ext cx="263135" cy="376131"/>
          </a:xfrm>
          <a:prstGeom prst="rect">
            <a:avLst/>
          </a:prstGeom>
        </p:spPr>
      </p:pic>
      <p:pic>
        <p:nvPicPr>
          <p:cNvPr id="737" name="图片 736">
            <a:extLst>
              <a:ext uri="{FF2B5EF4-FFF2-40B4-BE49-F238E27FC236}">
                <a16:creationId xmlns:a16="http://schemas.microsoft.com/office/drawing/2014/main" id="{49177138-1175-51F0-F6FF-1D1F57717EE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6530" r="23777" b="11110"/>
          <a:stretch>
            <a:fillRect/>
          </a:stretch>
        </p:blipFill>
        <p:spPr>
          <a:xfrm>
            <a:off x="2112277" y="18095944"/>
            <a:ext cx="263135" cy="376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内容占位符 2">
                <a:extLst>
                  <a:ext uri="{FF2B5EF4-FFF2-40B4-BE49-F238E27FC236}">
                    <a16:creationId xmlns:a16="http://schemas.microsoft.com/office/drawing/2014/main" id="{C66C3BA2-8E90-CF14-ABC8-F923F2B2F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19064" y="17801377"/>
                <a:ext cx="333785" cy="32007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m:t>2</m:t>
                      </m:r>
                      <m:r>
                        <a:rPr lang="zh-CN" altLang="en-US" sz="16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m:t>𝜔</m:t>
                      </m:r>
                    </m:oMath>
                  </m:oMathPara>
                </a14:m>
                <a:endParaRPr sz="1600" dirty="0"/>
              </a:p>
            </p:txBody>
          </p:sp>
        </mc:Choice>
        <mc:Fallback xmlns="">
          <p:sp>
            <p:nvSpPr>
              <p:cNvPr id="724" name="内容占位符 2">
                <a:extLst>
                  <a:ext uri="{FF2B5EF4-FFF2-40B4-BE49-F238E27FC236}">
                    <a16:creationId xmlns:a16="http://schemas.microsoft.com/office/drawing/2014/main" id="{C66C3BA2-8E90-CF14-ABC8-F923F2B2F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064" y="17801377"/>
                <a:ext cx="333785" cy="320075"/>
              </a:xfrm>
              <a:prstGeom prst="rect">
                <a:avLst/>
              </a:prstGeom>
              <a:blipFill>
                <a:blip r:embed="rId39"/>
                <a:stretch>
                  <a:fillRect l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8" name="直接连接符 747">
            <a:extLst>
              <a:ext uri="{FF2B5EF4-FFF2-40B4-BE49-F238E27FC236}">
                <a16:creationId xmlns:a16="http://schemas.microsoft.com/office/drawing/2014/main" id="{0C2991A8-AF3C-6336-1F7B-BCBEC60DD30D}"/>
              </a:ext>
            </a:extLst>
          </p:cNvPr>
          <p:cNvCxnSpPr>
            <a:cxnSpLocks/>
          </p:cNvCxnSpPr>
          <p:nvPr/>
        </p:nvCxnSpPr>
        <p:spPr>
          <a:xfrm flipH="1">
            <a:off x="609388" y="20600794"/>
            <a:ext cx="390677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1" name="图片 750">
            <a:extLst>
              <a:ext uri="{FF2B5EF4-FFF2-40B4-BE49-F238E27FC236}">
                <a16:creationId xmlns:a16="http://schemas.microsoft.com/office/drawing/2014/main" id="{C61B5F81-39BD-3C7C-3C1B-C6796ACBF05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52" y="26051605"/>
            <a:ext cx="3133867" cy="3095041"/>
          </a:xfrm>
          <a:prstGeom prst="rect">
            <a:avLst/>
          </a:prstGeom>
        </p:spPr>
      </p:pic>
      <p:pic>
        <p:nvPicPr>
          <p:cNvPr id="755" name="图片 754">
            <a:extLst>
              <a:ext uri="{FF2B5EF4-FFF2-40B4-BE49-F238E27FC236}">
                <a16:creationId xmlns:a16="http://schemas.microsoft.com/office/drawing/2014/main" id="{3D29C16C-7797-7C02-3126-8253C5A9596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90941" r="55551" b="844"/>
          <a:stretch>
            <a:fillRect/>
          </a:stretch>
        </p:blipFill>
        <p:spPr>
          <a:xfrm>
            <a:off x="1669302" y="28584143"/>
            <a:ext cx="1227311" cy="325433"/>
          </a:xfrm>
          <a:prstGeom prst="rect">
            <a:avLst/>
          </a:prstGeom>
        </p:spPr>
      </p:pic>
      <p:sp>
        <p:nvSpPr>
          <p:cNvPr id="763" name="文本框 762">
            <a:extLst>
              <a:ext uri="{FF2B5EF4-FFF2-40B4-BE49-F238E27FC236}">
                <a16:creationId xmlns:a16="http://schemas.microsoft.com/office/drawing/2014/main" id="{F7D8194E-24B0-DED1-5B01-86541F1BDC7F}"/>
              </a:ext>
            </a:extLst>
          </p:cNvPr>
          <p:cNvSpPr txBox="1"/>
          <p:nvPr/>
        </p:nvSpPr>
        <p:spPr>
          <a:xfrm>
            <a:off x="11342888" y="27254790"/>
            <a:ext cx="1986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Uniaxial anisotropy</a:t>
            </a:r>
          </a:p>
        </p:txBody>
      </p:sp>
      <p:sp>
        <p:nvSpPr>
          <p:cNvPr id="764" name="文本框 763">
            <a:extLst>
              <a:ext uri="{FF2B5EF4-FFF2-40B4-BE49-F238E27FC236}">
                <a16:creationId xmlns:a16="http://schemas.microsoft.com/office/drawing/2014/main" id="{EC6172DE-4A34-31C9-DEC1-BEC6B4B3A52D}"/>
              </a:ext>
            </a:extLst>
          </p:cNvPr>
          <p:cNvSpPr txBox="1"/>
          <p:nvPr/>
        </p:nvSpPr>
        <p:spPr>
          <a:xfrm>
            <a:off x="13239930" y="27254790"/>
            <a:ext cx="1731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Zeeman energy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6" name="左大括号 765">
            <a:extLst>
              <a:ext uri="{FF2B5EF4-FFF2-40B4-BE49-F238E27FC236}">
                <a16:creationId xmlns:a16="http://schemas.microsoft.com/office/drawing/2014/main" id="{2A94F707-30F5-AB95-0C33-C0B40F8E1DC0}"/>
              </a:ext>
            </a:extLst>
          </p:cNvPr>
          <p:cNvSpPr/>
          <p:nvPr/>
        </p:nvSpPr>
        <p:spPr>
          <a:xfrm rot="16200000">
            <a:off x="12264053" y="26638456"/>
            <a:ext cx="220133" cy="1055762"/>
          </a:xfrm>
          <a:prstGeom prst="leftBrace">
            <a:avLst>
              <a:gd name="adj1" fmla="val 3141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7" name="左大括号 766">
            <a:extLst>
              <a:ext uri="{FF2B5EF4-FFF2-40B4-BE49-F238E27FC236}">
                <a16:creationId xmlns:a16="http://schemas.microsoft.com/office/drawing/2014/main" id="{94D5C188-CD2C-D26D-BCD8-83DDC2947D35}"/>
              </a:ext>
            </a:extLst>
          </p:cNvPr>
          <p:cNvSpPr/>
          <p:nvPr/>
        </p:nvSpPr>
        <p:spPr>
          <a:xfrm rot="16200000">
            <a:off x="13937732" y="26392337"/>
            <a:ext cx="220133" cy="1548000"/>
          </a:xfrm>
          <a:prstGeom prst="leftBrace">
            <a:avLst>
              <a:gd name="adj1" fmla="val 3141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9" name="文本框 768">
                <a:extLst>
                  <a:ext uri="{FF2B5EF4-FFF2-40B4-BE49-F238E27FC236}">
                    <a16:creationId xmlns:a16="http://schemas.microsoft.com/office/drawing/2014/main" id="{E62E703D-30F7-3E55-6DCF-1535370CD526}"/>
                  </a:ext>
                </a:extLst>
              </p:cNvPr>
              <p:cNvSpPr txBox="1"/>
              <p:nvPr/>
            </p:nvSpPr>
            <p:spPr>
              <a:xfrm>
                <a:off x="5949811" y="26322865"/>
                <a:ext cx="9225154" cy="777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0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2000" i="1">
                                              <a:latin typeface="Cambria Math" panose="02040503050406030204" pitchFamily="18" charset="0"/>
                                            </a:rPr>
                                            <m:t>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zh-CN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zh-CN" altLang="en-US" sz="20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sz="2000" b="1" i="1">
                                                  <a:latin typeface="Cambria Math" panose="02040503050406030204" pitchFamily="18" charset="0"/>
                                                </a:rPr>
                                                <m:t>𝑴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zh-CN" altLang="en-US" sz="2000" b="0" i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zh-CN" altLang="en-US" sz="2000" b="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zh-CN" altLang="en-US" sz="2000" b="0" i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zh-CN" altLang="en-US" sz="20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000" b="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zh-CN" altLang="en-US" sz="2000" b="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zh-CN" altLang="en-US" sz="2000" b="1" i="1">
                                                  <a:latin typeface="Cambria Math" panose="02040503050406030204" pitchFamily="18" charset="0"/>
                                                </a:rPr>
                                                <m:t>𝑴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zh-CN" altLang="en-US" sz="2000" b="0" i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2000" b="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sz="20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zh-CN" altLang="en-US" sz="20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2000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CN" altLang="en-US" sz="2000" b="0" i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zh-CN" alt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sz="2000" b="0" i="0">
                                      <a:latin typeface="Cambria Math" panose="02040503050406030204" pitchFamily="18" charset="0"/>
                                    </a:rPr>
                                    <m:t>ext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69" name="文本框 768">
                <a:extLst>
                  <a:ext uri="{FF2B5EF4-FFF2-40B4-BE49-F238E27FC236}">
                    <a16:creationId xmlns:a16="http://schemas.microsoft.com/office/drawing/2014/main" id="{E62E703D-30F7-3E55-6DCF-1535370CD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811" y="26322865"/>
                <a:ext cx="9225154" cy="777264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0" name="文本框 769">
            <a:extLst>
              <a:ext uri="{FF2B5EF4-FFF2-40B4-BE49-F238E27FC236}">
                <a16:creationId xmlns:a16="http://schemas.microsoft.com/office/drawing/2014/main" id="{A91C5894-CD9A-9542-90B9-F7BA9C106FE2}"/>
              </a:ext>
            </a:extLst>
          </p:cNvPr>
          <p:cNvSpPr txBox="1"/>
          <p:nvPr/>
        </p:nvSpPr>
        <p:spPr>
          <a:xfrm>
            <a:off x="6788960" y="27248877"/>
            <a:ext cx="1986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Intralayer exchange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1" name="文本框 770">
            <a:extLst>
              <a:ext uri="{FF2B5EF4-FFF2-40B4-BE49-F238E27FC236}">
                <a16:creationId xmlns:a16="http://schemas.microsoft.com/office/drawing/2014/main" id="{10D19B9C-7E2C-0CBA-243B-220770CC52DA}"/>
              </a:ext>
            </a:extLst>
          </p:cNvPr>
          <p:cNvSpPr txBox="1"/>
          <p:nvPr/>
        </p:nvSpPr>
        <p:spPr>
          <a:xfrm>
            <a:off x="9057668" y="27248877"/>
            <a:ext cx="20127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Interlayer exchange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2" name="左大括号 771">
            <a:extLst>
              <a:ext uri="{FF2B5EF4-FFF2-40B4-BE49-F238E27FC236}">
                <a16:creationId xmlns:a16="http://schemas.microsoft.com/office/drawing/2014/main" id="{095DE2E1-1EC9-7335-C43A-A194798B038E}"/>
              </a:ext>
            </a:extLst>
          </p:cNvPr>
          <p:cNvSpPr/>
          <p:nvPr/>
        </p:nvSpPr>
        <p:spPr>
          <a:xfrm rot="16200000">
            <a:off x="7636485" y="26692424"/>
            <a:ext cx="220133" cy="936000"/>
          </a:xfrm>
          <a:prstGeom prst="leftBrace">
            <a:avLst>
              <a:gd name="adj1" fmla="val 3141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3" name="左大括号 772">
            <a:extLst>
              <a:ext uri="{FF2B5EF4-FFF2-40B4-BE49-F238E27FC236}">
                <a16:creationId xmlns:a16="http://schemas.microsoft.com/office/drawing/2014/main" id="{DBF8F200-ECBE-155D-EAAB-70E735ABEB7E}"/>
              </a:ext>
            </a:extLst>
          </p:cNvPr>
          <p:cNvSpPr/>
          <p:nvPr/>
        </p:nvSpPr>
        <p:spPr>
          <a:xfrm rot="16200000">
            <a:off x="9953477" y="25756424"/>
            <a:ext cx="220133" cy="2808000"/>
          </a:xfrm>
          <a:prstGeom prst="leftBrace">
            <a:avLst>
              <a:gd name="adj1" fmla="val 3141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9" name="图片 778">
            <a:extLst>
              <a:ext uri="{FF2B5EF4-FFF2-40B4-BE49-F238E27FC236}">
                <a16:creationId xmlns:a16="http://schemas.microsoft.com/office/drawing/2014/main" id="{8F48B5D5-2871-CC89-651B-0A82E009E9A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5" t="52691" r="2909" b="418"/>
          <a:stretch>
            <a:fillRect/>
          </a:stretch>
        </p:blipFill>
        <p:spPr>
          <a:xfrm>
            <a:off x="15890018" y="29366444"/>
            <a:ext cx="3524968" cy="2951065"/>
          </a:xfrm>
          <a:prstGeom prst="rect">
            <a:avLst/>
          </a:prstGeom>
        </p:spPr>
      </p:pic>
      <p:sp>
        <p:nvSpPr>
          <p:cNvPr id="781" name="文本框 780">
            <a:extLst>
              <a:ext uri="{FF2B5EF4-FFF2-40B4-BE49-F238E27FC236}">
                <a16:creationId xmlns:a16="http://schemas.microsoft.com/office/drawing/2014/main" id="{483D65D1-4ABC-F411-9900-6A9CE3B5B4FF}"/>
              </a:ext>
            </a:extLst>
          </p:cNvPr>
          <p:cNvSpPr txBox="1"/>
          <p:nvPr/>
        </p:nvSpPr>
        <p:spPr>
          <a:xfrm>
            <a:off x="16649700" y="29058408"/>
            <a:ext cx="2159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Odd-layer CrPS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87" name="图片 786">
            <a:extLst>
              <a:ext uri="{FF2B5EF4-FFF2-40B4-BE49-F238E27FC236}">
                <a16:creationId xmlns:a16="http://schemas.microsoft.com/office/drawing/2014/main" id="{913E4198-E8E9-C245-84FE-5BCEA58B9C9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53212" r="53683" b="376"/>
          <a:stretch>
            <a:fillRect/>
          </a:stretch>
        </p:blipFill>
        <p:spPr>
          <a:xfrm>
            <a:off x="20340631" y="29458502"/>
            <a:ext cx="3341034" cy="2846066"/>
          </a:xfrm>
          <a:prstGeom prst="rect">
            <a:avLst/>
          </a:prstGeom>
        </p:spPr>
      </p:pic>
      <p:sp>
        <p:nvSpPr>
          <p:cNvPr id="789" name="文本框 788">
            <a:extLst>
              <a:ext uri="{FF2B5EF4-FFF2-40B4-BE49-F238E27FC236}">
                <a16:creationId xmlns:a16="http://schemas.microsoft.com/office/drawing/2014/main" id="{32B505DE-69E9-46AA-7603-A73CB6A7A3BE}"/>
              </a:ext>
            </a:extLst>
          </p:cNvPr>
          <p:cNvSpPr txBox="1"/>
          <p:nvPr/>
        </p:nvSpPr>
        <p:spPr>
          <a:xfrm>
            <a:off x="21167938" y="29117677"/>
            <a:ext cx="2149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Even-layer CrPS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29958C0-41E7-F0C7-F534-86CF7759E1E7}"/>
              </a:ext>
            </a:extLst>
          </p:cNvPr>
          <p:cNvCxnSpPr>
            <a:cxnSpLocks/>
          </p:cNvCxnSpPr>
          <p:nvPr/>
        </p:nvCxnSpPr>
        <p:spPr>
          <a:xfrm flipH="1">
            <a:off x="8954387" y="30902161"/>
            <a:ext cx="931132" cy="0"/>
          </a:xfrm>
          <a:prstGeom prst="straightConnector1">
            <a:avLst/>
          </a:prstGeom>
          <a:ln w="381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22A5CF1-51B6-5194-3769-7ED855CD991E}"/>
              </a:ext>
            </a:extLst>
          </p:cNvPr>
          <p:cNvCxnSpPr>
            <a:cxnSpLocks/>
          </p:cNvCxnSpPr>
          <p:nvPr/>
        </p:nvCxnSpPr>
        <p:spPr>
          <a:xfrm rot="16200000">
            <a:off x="11518851" y="30441134"/>
            <a:ext cx="0" cy="932400"/>
          </a:xfrm>
          <a:prstGeom prst="straightConnector1">
            <a:avLst/>
          </a:prstGeom>
          <a:ln w="38100">
            <a:solidFill>
              <a:srgbClr val="0066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1F362E4-F27E-C8C4-F60F-86A3F61C11F7}"/>
                  </a:ext>
                </a:extLst>
              </p:cNvPr>
              <p:cNvSpPr txBox="1"/>
              <p:nvPr/>
            </p:nvSpPr>
            <p:spPr>
              <a:xfrm>
                <a:off x="9346070" y="29419612"/>
                <a:ext cx="2023188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ex</m:t>
                          </m:r>
                        </m:sub>
                      </m:sSub>
                      <m:r>
                        <a:rPr lang="en-US" altLang="zh-CN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zh-CN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8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zh-CN" i="1" spc="15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spc="15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zh-CN" i="1" spc="15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1F362E4-F27E-C8C4-F60F-86A3F61C1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070" y="29419612"/>
                <a:ext cx="2023188" cy="910699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F9D76E3-1D50-B2B0-E83C-F4452803C065}"/>
              </a:ext>
            </a:extLst>
          </p:cNvPr>
          <p:cNvSpPr/>
          <p:nvPr/>
        </p:nvSpPr>
        <p:spPr>
          <a:xfrm>
            <a:off x="9293319" y="29002761"/>
            <a:ext cx="2260601" cy="1357327"/>
          </a:xfrm>
          <a:prstGeom prst="roundRect">
            <a:avLst>
              <a:gd name="adj" fmla="val 844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F23E2D2-C430-D2CB-CBD2-561FFB1C7154}"/>
                  </a:ext>
                </a:extLst>
              </p:cNvPr>
              <p:cNvSpPr txBox="1"/>
              <p:nvPr/>
            </p:nvSpPr>
            <p:spPr>
              <a:xfrm>
                <a:off x="11030015" y="31045321"/>
                <a:ext cx="921130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solidFill>
                                <a:srgbClr val="0066FF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ex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0" i="1" smtClean="0">
                              <a:solidFill>
                                <a:srgbClr val="0066FF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rgbClr val="0066FF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altLang="zh-CN" sz="1800" b="0" i="1" smtClean="0">
                          <a:solidFill>
                            <a:srgbClr val="0066FF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F23E2D2-C430-D2CB-CBD2-561FFB1C7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015" y="31045321"/>
                <a:ext cx="921130" cy="61824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87BDCB2-5137-1863-9780-67C66DAD3265}"/>
                  </a:ext>
                </a:extLst>
              </p:cNvPr>
              <p:cNvSpPr txBox="1"/>
              <p:nvPr/>
            </p:nvSpPr>
            <p:spPr>
              <a:xfrm>
                <a:off x="9023886" y="31034779"/>
                <a:ext cx="921130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ex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altLang="zh-CN" sz="1800" b="0" i="1" smtClean="0"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&lt;1</m:t>
                      </m:r>
                    </m:oMath>
                  </m:oMathPara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87BDCB2-5137-1863-9780-67C66DAD3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886" y="31034779"/>
                <a:ext cx="921130" cy="618246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181F248B-FB45-E18A-56F7-97A650274A83}"/>
              </a:ext>
            </a:extLst>
          </p:cNvPr>
          <p:cNvSpPr txBox="1"/>
          <p:nvPr/>
        </p:nvSpPr>
        <p:spPr>
          <a:xfrm>
            <a:off x="9390517" y="29092718"/>
            <a:ext cx="2138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Exchange length: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C40649F-000F-344E-A776-EF734472E8AD}"/>
              </a:ext>
            </a:extLst>
          </p:cNvPr>
          <p:cNvSpPr txBox="1"/>
          <p:nvPr/>
        </p:nvSpPr>
        <p:spPr>
          <a:xfrm>
            <a:off x="9910920" y="30721238"/>
            <a:ext cx="1122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Criterion</a:t>
            </a:r>
          </a:p>
        </p:txBody>
      </p:sp>
      <p:sp>
        <p:nvSpPr>
          <p:cNvPr id="36" name="圆角矩形 26">
            <a:extLst>
              <a:ext uri="{FF2B5EF4-FFF2-40B4-BE49-F238E27FC236}">
                <a16:creationId xmlns:a16="http://schemas.microsoft.com/office/drawing/2014/main" id="{FB75A744-E29D-EC2B-6520-485D55A70CD8}"/>
              </a:ext>
            </a:extLst>
          </p:cNvPr>
          <p:cNvSpPr txBox="1">
            <a:spLocks/>
          </p:cNvSpPr>
          <p:nvPr/>
        </p:nvSpPr>
        <p:spPr bwMode="auto">
          <a:xfrm flipH="1">
            <a:off x="6210299" y="28201945"/>
            <a:ext cx="2642400" cy="3849149"/>
          </a:xfrm>
          <a:prstGeom prst="roundRect">
            <a:avLst>
              <a:gd name="adj" fmla="val 6699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77714" tIns="38857" rIns="77714" bIns="38857" rtlCol="0" anchor="ctr">
            <a:normAutofit/>
          </a:bodyPr>
          <a:lstStyle>
            <a:lvl1pPr algn="ctr" defTabSz="25199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53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4600" dirty="0">
                <a:solidFill>
                  <a:srgbClr val="3366FF"/>
                </a:solidFill>
                <a:ea typeface="宋体" charset="-122"/>
              </a:rPr>
              <a:t> </a:t>
            </a: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  <a:p>
            <a:pPr>
              <a:defRPr/>
            </a:pPr>
            <a:endParaRPr lang="en-US" altLang="zh-CN" sz="8199" dirty="0">
              <a:solidFill>
                <a:srgbClr val="3366FF"/>
              </a:solidFill>
              <a:ea typeface="宋体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BAF856-4A5B-E0A2-1F37-5041F40650A3}"/>
              </a:ext>
            </a:extLst>
          </p:cNvPr>
          <p:cNvSpPr txBox="1"/>
          <p:nvPr/>
        </p:nvSpPr>
        <p:spPr>
          <a:xfrm>
            <a:off x="6624357" y="28348062"/>
            <a:ext cx="183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I. Interlayer-free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switching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BE72AEF-2FDB-821D-4E05-CE59807A098F}"/>
              </a:ext>
            </a:extLst>
          </p:cNvPr>
          <p:cNvSpPr txBox="1"/>
          <p:nvPr/>
        </p:nvSpPr>
        <p:spPr>
          <a:xfrm>
            <a:off x="12310536" y="28348062"/>
            <a:ext cx="215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II. Interlayer-locked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switching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B237E03-8AB3-7D14-F637-CC9DEA282794}"/>
              </a:ext>
            </a:extLst>
          </p:cNvPr>
          <p:cNvGrpSpPr/>
          <p:nvPr/>
        </p:nvGrpSpPr>
        <p:grpSpPr>
          <a:xfrm>
            <a:off x="12623690" y="29219491"/>
            <a:ext cx="1564875" cy="1201013"/>
            <a:chOff x="19889837" y="31231322"/>
            <a:chExt cx="1810597" cy="1389600"/>
          </a:xfrm>
        </p:grpSpPr>
        <p:pic>
          <p:nvPicPr>
            <p:cNvPr id="49" name="图形 48">
              <a:extLst>
                <a:ext uri="{FF2B5EF4-FFF2-40B4-BE49-F238E27FC236}">
                  <a16:creationId xmlns:a16="http://schemas.microsoft.com/office/drawing/2014/main" id="{3C80F60D-C7DF-C5A5-1E13-DA33C57506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89837" y="31231322"/>
              <a:ext cx="570729" cy="1389600"/>
            </a:xfrm>
            <a:prstGeom prst="rect">
              <a:avLst/>
            </a:prstGeom>
          </p:spPr>
        </p:pic>
        <p:pic>
          <p:nvPicPr>
            <p:cNvPr id="51" name="图形 50">
              <a:extLst>
                <a:ext uri="{FF2B5EF4-FFF2-40B4-BE49-F238E27FC236}">
                  <a16:creationId xmlns:a16="http://schemas.microsoft.com/office/drawing/2014/main" id="{8419A6B4-67DF-EBB0-1B38-157BF5EA5A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1129705" y="31231322"/>
              <a:ext cx="570729" cy="1389600"/>
            </a:xfrm>
            <a:prstGeom prst="rect">
              <a:avLst/>
            </a:prstGeom>
          </p:spPr>
        </p:pic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1B38038D-4956-35A2-D192-D58D6B22F534}"/>
                </a:ext>
              </a:extLst>
            </p:cNvPr>
            <p:cNvCxnSpPr>
              <a:cxnSpLocks/>
            </p:cNvCxnSpPr>
            <p:nvPr/>
          </p:nvCxnSpPr>
          <p:spPr>
            <a:xfrm>
              <a:off x="20548377" y="31924122"/>
              <a:ext cx="482600" cy="0"/>
            </a:xfrm>
            <a:prstGeom prst="straightConnector1">
              <a:avLst/>
            </a:prstGeom>
            <a:ln w="38100">
              <a:headEnd type="stealth" w="med" len="med"/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AAEDCE2-E11E-3E58-3A08-0081FC2E627D}"/>
              </a:ext>
            </a:extLst>
          </p:cNvPr>
          <p:cNvGrpSpPr/>
          <p:nvPr/>
        </p:nvGrpSpPr>
        <p:grpSpPr>
          <a:xfrm>
            <a:off x="6774204" y="29204148"/>
            <a:ext cx="1588858" cy="1216356"/>
            <a:chOff x="19916144" y="26852138"/>
            <a:chExt cx="1815157" cy="1389600"/>
          </a:xfrm>
        </p:grpSpPr>
        <p:pic>
          <p:nvPicPr>
            <p:cNvPr id="56" name="图形 55">
              <a:extLst>
                <a:ext uri="{FF2B5EF4-FFF2-40B4-BE49-F238E27FC236}">
                  <a16:creationId xmlns:a16="http://schemas.microsoft.com/office/drawing/2014/main" id="{02E0CBFA-E3CD-EA70-3607-2CCB1B9CE0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16144" y="26852138"/>
              <a:ext cx="570729" cy="1389600"/>
            </a:xfrm>
            <a:prstGeom prst="rect">
              <a:avLst/>
            </a:prstGeom>
          </p:spPr>
        </p:pic>
        <p:pic>
          <p:nvPicPr>
            <p:cNvPr id="57" name="图形 56">
              <a:extLst>
                <a:ext uri="{FF2B5EF4-FFF2-40B4-BE49-F238E27FC236}">
                  <a16:creationId xmlns:a16="http://schemas.microsoft.com/office/drawing/2014/main" id="{9B182D0E-5D79-536E-AD27-E86ADEAA49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1160572" y="26852138"/>
              <a:ext cx="570729" cy="1389600"/>
            </a:xfrm>
            <a:prstGeom prst="rect">
              <a:avLst/>
            </a:prstGeom>
          </p:spPr>
        </p:pic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F7419CCD-2CE7-C034-1285-C6397D181141}"/>
                </a:ext>
              </a:extLst>
            </p:cNvPr>
            <p:cNvCxnSpPr>
              <a:cxnSpLocks/>
            </p:cNvCxnSpPr>
            <p:nvPr/>
          </p:nvCxnSpPr>
          <p:spPr>
            <a:xfrm>
              <a:off x="20594643" y="27556239"/>
              <a:ext cx="482600" cy="0"/>
            </a:xfrm>
            <a:prstGeom prst="straightConnector1">
              <a:avLst/>
            </a:prstGeom>
            <a:ln w="38100">
              <a:headEnd type="none" w="med" len="med"/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0842F38A-2884-5BE5-5138-C9F5111186B5}"/>
              </a:ext>
            </a:extLst>
          </p:cNvPr>
          <p:cNvSpPr txBox="1"/>
          <p:nvPr/>
        </p:nvSpPr>
        <p:spPr>
          <a:xfrm>
            <a:off x="6488959" y="30913090"/>
            <a:ext cx="203174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Typical materials:</a:t>
            </a: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CrSBr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CrI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953AD10-F659-8E43-F32D-385AFEACC6FF}"/>
              </a:ext>
            </a:extLst>
          </p:cNvPr>
          <p:cNvSpPr txBox="1"/>
          <p:nvPr/>
        </p:nvSpPr>
        <p:spPr>
          <a:xfrm>
            <a:off x="12278034" y="30913090"/>
            <a:ext cx="22380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Typical materials: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CrPS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MnBi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CA1A924-3F4C-D64A-87E0-EB80EB0EDAE0}"/>
              </a:ext>
            </a:extLst>
          </p:cNvPr>
          <p:cNvSpPr txBox="1"/>
          <p:nvPr/>
        </p:nvSpPr>
        <p:spPr>
          <a:xfrm>
            <a:off x="11328400" y="32092711"/>
            <a:ext cx="411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Stoner–Wohlfarth antiferromagnets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A18593E-37CD-7365-FF1A-F1F0CE128F1B}"/>
              </a:ext>
            </a:extLst>
          </p:cNvPr>
          <p:cNvSpPr txBox="1"/>
          <p:nvPr/>
        </p:nvSpPr>
        <p:spPr>
          <a:xfrm>
            <a:off x="6587638" y="30465370"/>
            <a:ext cx="83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M=0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19BD6F2-F030-AA11-08F6-548815844657}"/>
              </a:ext>
            </a:extLst>
          </p:cNvPr>
          <p:cNvSpPr txBox="1"/>
          <p:nvPr/>
        </p:nvSpPr>
        <p:spPr>
          <a:xfrm>
            <a:off x="7683313" y="30465370"/>
            <a:ext cx="83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M=2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0935E05-2F6C-A551-42E6-0032E82AAF1C}"/>
              </a:ext>
            </a:extLst>
          </p:cNvPr>
          <p:cNvSpPr txBox="1"/>
          <p:nvPr/>
        </p:nvSpPr>
        <p:spPr>
          <a:xfrm>
            <a:off x="12498566" y="30473131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-L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2ADB08F-D492-14E5-81C5-7B7374B0EEB6}"/>
              </a:ext>
            </a:extLst>
          </p:cNvPr>
          <p:cNvSpPr txBox="1"/>
          <p:nvPr/>
        </p:nvSpPr>
        <p:spPr>
          <a:xfrm>
            <a:off x="13574301" y="30473131"/>
            <a:ext cx="73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+L</a:t>
            </a: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A47EE427-C10C-956D-D6D5-2C23DEC0061F}"/>
              </a:ext>
            </a:extLst>
          </p:cNvPr>
          <p:cNvSpPr/>
          <p:nvPr/>
        </p:nvSpPr>
        <p:spPr>
          <a:xfrm>
            <a:off x="10023237" y="27812034"/>
            <a:ext cx="808245" cy="935045"/>
          </a:xfrm>
          <a:prstGeom prst="downArrow">
            <a:avLst>
              <a:gd name="adj1" fmla="val 40840"/>
              <a:gd name="adj2" fmla="val 45416"/>
            </a:avLst>
          </a:prstGeom>
          <a:solidFill>
            <a:srgbClr val="4156A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CA7A3AE-9DCC-DC87-8775-0CCC690284A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1" t="2176" r="2452" b="56323"/>
          <a:stretch>
            <a:fillRect/>
          </a:stretch>
        </p:blipFill>
        <p:spPr>
          <a:xfrm>
            <a:off x="16210922" y="26563316"/>
            <a:ext cx="2952977" cy="232227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C6290C3-DFA9-75C0-080F-79344CB0327E}"/>
              </a:ext>
            </a:extLst>
          </p:cNvPr>
          <p:cNvSpPr txBox="1"/>
          <p:nvPr/>
        </p:nvSpPr>
        <p:spPr>
          <a:xfrm>
            <a:off x="15752382" y="26001828"/>
            <a:ext cx="38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wall propagation</a:t>
            </a:r>
          </a:p>
        </p:txBody>
      </p:sp>
      <p:sp>
        <p:nvSpPr>
          <p:cNvPr id="44" name="矩形 85">
            <a:extLst>
              <a:ext uri="{FF2B5EF4-FFF2-40B4-BE49-F238E27FC236}">
                <a16:creationId xmlns:a16="http://schemas.microsoft.com/office/drawing/2014/main" id="{BA5C527B-8D9C-9F8D-32C4-F123068CE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390" y="33701956"/>
            <a:ext cx="2900388" cy="584775"/>
          </a:xfrm>
          <a:prstGeom prst="rect">
            <a:avLst/>
          </a:prstGeom>
          <a:solidFill>
            <a:srgbClr val="4156A4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319CD4-2C1E-E736-BD79-FA7BB48BB877}"/>
              </a:ext>
            </a:extLst>
          </p:cNvPr>
          <p:cNvSpPr txBox="1"/>
          <p:nvPr/>
        </p:nvSpPr>
        <p:spPr>
          <a:xfrm>
            <a:off x="20796860" y="26001828"/>
            <a:ext cx="263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Layer-sharing effect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8000588-E63C-D91F-1F72-39ACD74C87C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57623" r="1976" b="2056"/>
          <a:stretch>
            <a:fillRect/>
          </a:stretch>
        </p:blipFill>
        <p:spPr>
          <a:xfrm>
            <a:off x="21012470" y="27978334"/>
            <a:ext cx="2822240" cy="110913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742D09BE-2F6F-CBEF-B689-EFF6E3C8EEF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7147" r="2207" b="52629"/>
          <a:stretch>
            <a:fillRect/>
          </a:stretch>
        </p:blipFill>
        <p:spPr>
          <a:xfrm>
            <a:off x="21026118" y="26620013"/>
            <a:ext cx="2808591" cy="1106458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690BD79A-B364-71B4-B2C9-11FCA6CFC63D}"/>
              </a:ext>
            </a:extLst>
          </p:cNvPr>
          <p:cNvSpPr txBox="1"/>
          <p:nvPr/>
        </p:nvSpPr>
        <p:spPr>
          <a:xfrm>
            <a:off x="20196940" y="26323759"/>
            <a:ext cx="2561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I. Interlayer-free switching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B8DF185E-682F-6879-8E45-A53B02F25AE0}"/>
              </a:ext>
            </a:extLst>
          </p:cNvPr>
          <p:cNvSpPr txBox="1"/>
          <p:nvPr/>
        </p:nvSpPr>
        <p:spPr>
          <a:xfrm>
            <a:off x="20196939" y="27671955"/>
            <a:ext cx="2863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II. Interlayer-locked switching</a:t>
            </a:r>
          </a:p>
        </p:txBody>
      </p: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31D92ACE-E0A8-E424-BA63-713BED0D725F}"/>
              </a:ext>
            </a:extLst>
          </p:cNvPr>
          <p:cNvCxnSpPr>
            <a:cxnSpLocks/>
          </p:cNvCxnSpPr>
          <p:nvPr/>
        </p:nvCxnSpPr>
        <p:spPr>
          <a:xfrm flipV="1">
            <a:off x="20827103" y="26986738"/>
            <a:ext cx="0" cy="53074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2E5C4AD1-6549-23B7-04F2-D92F7175E9E8}"/>
              </a:ext>
            </a:extLst>
          </p:cNvPr>
          <p:cNvSpPr txBox="1"/>
          <p:nvPr/>
        </p:nvSpPr>
        <p:spPr>
          <a:xfrm>
            <a:off x="20268057" y="27098462"/>
            <a:ext cx="554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</a:p>
        </p:txBody>
      </p: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6D2C78FB-5DC8-4CCC-FCEF-CF71FFEE0C9A}"/>
              </a:ext>
            </a:extLst>
          </p:cNvPr>
          <p:cNvCxnSpPr>
            <a:cxnSpLocks/>
          </p:cNvCxnSpPr>
          <p:nvPr/>
        </p:nvCxnSpPr>
        <p:spPr>
          <a:xfrm flipV="1">
            <a:off x="20820753" y="28364264"/>
            <a:ext cx="0" cy="530743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>
            <a:extLst>
              <a:ext uri="{FF2B5EF4-FFF2-40B4-BE49-F238E27FC236}">
                <a16:creationId xmlns:a16="http://schemas.microsoft.com/office/drawing/2014/main" id="{0299840A-6108-750C-D7C8-3A9C217326EE}"/>
              </a:ext>
            </a:extLst>
          </p:cNvPr>
          <p:cNvSpPr txBox="1"/>
          <p:nvPr/>
        </p:nvSpPr>
        <p:spPr>
          <a:xfrm>
            <a:off x="20261707" y="28475988"/>
            <a:ext cx="554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616EAA9-71AF-5944-E9EB-18209AB62433}"/>
              </a:ext>
            </a:extLst>
          </p:cNvPr>
          <p:cNvSpPr txBox="1"/>
          <p:nvPr/>
        </p:nvSpPr>
        <p:spPr>
          <a:xfrm>
            <a:off x="916808" y="14493148"/>
            <a:ext cx="744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Coherent binary switching of the whole magnetization – single-domain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B9FE01A-247D-67A7-391B-5CE0FF8EA339}"/>
              </a:ext>
            </a:extLst>
          </p:cNvPr>
          <p:cNvSpPr txBox="1"/>
          <p:nvPr/>
        </p:nvSpPr>
        <p:spPr>
          <a:xfrm>
            <a:off x="9295642" y="9075470"/>
            <a:ext cx="6480000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ferromagnets to antiferromagnets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6669EF1-63D0-2325-A601-F2EE149DBA65}"/>
              </a:ext>
            </a:extLst>
          </p:cNvPr>
          <p:cNvSpPr txBox="1"/>
          <p:nvPr/>
        </p:nvSpPr>
        <p:spPr>
          <a:xfrm>
            <a:off x="1498601" y="11482681"/>
            <a:ext cx="633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Stoner–Wohlfarth ferromagnets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9A987DBC-2759-87C3-86DC-AFE1539D5CA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35" y="10465535"/>
            <a:ext cx="1947960" cy="1491407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BFE8F526-5244-0B2C-25BE-672086226D0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8557"/>
          <a:stretch>
            <a:fillRect/>
          </a:stretch>
        </p:blipFill>
        <p:spPr>
          <a:xfrm>
            <a:off x="9147140" y="12699364"/>
            <a:ext cx="1669642" cy="1206910"/>
          </a:xfrm>
          <a:prstGeom prst="rect">
            <a:avLst/>
          </a:prstGeom>
        </p:spPr>
      </p:pic>
      <p:sp>
        <p:nvSpPr>
          <p:cNvPr id="105" name="文本框 104">
            <a:extLst>
              <a:ext uri="{FF2B5EF4-FFF2-40B4-BE49-F238E27FC236}">
                <a16:creationId xmlns:a16="http://schemas.microsoft.com/office/drawing/2014/main" id="{1EA6B131-4967-B99A-13BF-902FF0359343}"/>
              </a:ext>
            </a:extLst>
          </p:cNvPr>
          <p:cNvSpPr txBox="1"/>
          <p:nvPr/>
        </p:nvSpPr>
        <p:spPr>
          <a:xfrm>
            <a:off x="9005301" y="13973102"/>
            <a:ext cx="1952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Magnetic</a:t>
            </a:r>
            <a:r>
              <a:rPr lang="de-DE" altLang="zh-CN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</a:t>
            </a:r>
            <a:r>
              <a:rPr lang="de-DE" altLang="zh-CN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andom</a:t>
            </a:r>
            <a:endParaRPr lang="de-DE" altLang="zh-CN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algn="ctr"/>
            <a:r>
              <a:rPr lang="de-DE" altLang="zh-CN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access</a:t>
            </a:r>
            <a:r>
              <a:rPr lang="de-DE" altLang="zh-CN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de-DE" altLang="zh-CN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memory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D1BD9029-EF97-C5A5-15BA-E64CC3C20B88}"/>
              </a:ext>
            </a:extLst>
          </p:cNvPr>
          <p:cNvSpPr txBox="1"/>
          <p:nvPr/>
        </p:nvSpPr>
        <p:spPr>
          <a:xfrm>
            <a:off x="9063686" y="11937891"/>
            <a:ext cx="1783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Hard disk drive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B86F495D-ED59-AE24-0012-FBFF1853FC70}"/>
              </a:ext>
            </a:extLst>
          </p:cNvPr>
          <p:cNvSpPr txBox="1"/>
          <p:nvPr/>
        </p:nvSpPr>
        <p:spPr>
          <a:xfrm>
            <a:off x="8740177" y="9908836"/>
            <a:ext cx="247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Applications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8" name="直接箭头连接符 117">
            <a:extLst>
              <a:ext uri="{FF2B5EF4-FFF2-40B4-BE49-F238E27FC236}">
                <a16:creationId xmlns:a16="http://schemas.microsoft.com/office/drawing/2014/main" id="{8B9B44DB-3231-9402-A20C-3D2D6819D185}"/>
              </a:ext>
            </a:extLst>
          </p:cNvPr>
          <p:cNvCxnSpPr>
            <a:cxnSpLocks/>
          </p:cNvCxnSpPr>
          <p:nvPr/>
        </p:nvCxnSpPr>
        <p:spPr>
          <a:xfrm flipV="1">
            <a:off x="13140025" y="10507366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A62B2170-A429-5A84-D9AA-EF43109A5713}"/>
              </a:ext>
            </a:extLst>
          </p:cNvPr>
          <p:cNvCxnSpPr>
            <a:cxnSpLocks/>
          </p:cNvCxnSpPr>
          <p:nvPr/>
        </p:nvCxnSpPr>
        <p:spPr>
          <a:xfrm>
            <a:off x="12305388" y="10524300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文本框 120">
            <a:extLst>
              <a:ext uri="{FF2B5EF4-FFF2-40B4-BE49-F238E27FC236}">
                <a16:creationId xmlns:a16="http://schemas.microsoft.com/office/drawing/2014/main" id="{98DC35C3-3895-10E1-DEDC-D97BB6110C0E}"/>
              </a:ext>
            </a:extLst>
          </p:cNvPr>
          <p:cNvSpPr txBox="1"/>
          <p:nvPr/>
        </p:nvSpPr>
        <p:spPr>
          <a:xfrm>
            <a:off x="12515503" y="10548249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“0”: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AFD0E83F-1462-2731-2A61-FC935A80251B}"/>
              </a:ext>
            </a:extLst>
          </p:cNvPr>
          <p:cNvSpPr txBox="1"/>
          <p:nvPr/>
        </p:nvSpPr>
        <p:spPr>
          <a:xfrm>
            <a:off x="11614153" y="10548249"/>
            <a:ext cx="63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“1”:</a:t>
            </a:r>
          </a:p>
        </p:txBody>
      </p:sp>
      <p:cxnSp>
        <p:nvCxnSpPr>
          <p:cNvPr id="124" name="直接箭头连接符 123">
            <a:extLst>
              <a:ext uri="{FF2B5EF4-FFF2-40B4-BE49-F238E27FC236}">
                <a16:creationId xmlns:a16="http://schemas.microsoft.com/office/drawing/2014/main" id="{80D3A4C6-73C2-24D1-45A6-6C6E470658D7}"/>
              </a:ext>
            </a:extLst>
          </p:cNvPr>
          <p:cNvCxnSpPr>
            <a:cxnSpLocks/>
          </p:cNvCxnSpPr>
          <p:nvPr/>
        </p:nvCxnSpPr>
        <p:spPr>
          <a:xfrm>
            <a:off x="14729907" y="10549452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0C3389FD-CFDF-DA54-798B-D7A130126311}"/>
              </a:ext>
            </a:extLst>
          </p:cNvPr>
          <p:cNvCxnSpPr>
            <a:cxnSpLocks/>
          </p:cNvCxnSpPr>
          <p:nvPr/>
        </p:nvCxnSpPr>
        <p:spPr>
          <a:xfrm flipV="1">
            <a:off x="14925114" y="10532519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>
            <a:extLst>
              <a:ext uri="{FF2B5EF4-FFF2-40B4-BE49-F238E27FC236}">
                <a16:creationId xmlns:a16="http://schemas.microsoft.com/office/drawing/2014/main" id="{D393D8C0-303D-585F-8314-833291653F14}"/>
              </a:ext>
            </a:extLst>
          </p:cNvPr>
          <p:cNvCxnSpPr>
            <a:cxnSpLocks/>
          </p:cNvCxnSpPr>
          <p:nvPr/>
        </p:nvCxnSpPr>
        <p:spPr>
          <a:xfrm>
            <a:off x="15901161" y="10556217"/>
            <a:ext cx="0" cy="417229"/>
          </a:xfrm>
          <a:prstGeom prst="straightConnector1">
            <a:avLst/>
          </a:prstGeom>
          <a:ln w="57150">
            <a:solidFill>
              <a:srgbClr val="2525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箭头连接符 126">
            <a:extLst>
              <a:ext uri="{FF2B5EF4-FFF2-40B4-BE49-F238E27FC236}">
                <a16:creationId xmlns:a16="http://schemas.microsoft.com/office/drawing/2014/main" id="{5B6B8C1F-6EE0-CB19-5FCE-9F96B5BE0763}"/>
              </a:ext>
            </a:extLst>
          </p:cNvPr>
          <p:cNvCxnSpPr>
            <a:cxnSpLocks/>
          </p:cNvCxnSpPr>
          <p:nvPr/>
        </p:nvCxnSpPr>
        <p:spPr>
          <a:xfrm flipV="1">
            <a:off x="15704043" y="10530816"/>
            <a:ext cx="0" cy="417229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文本框 575">
            <a:extLst>
              <a:ext uri="{FF2B5EF4-FFF2-40B4-BE49-F238E27FC236}">
                <a16:creationId xmlns:a16="http://schemas.microsoft.com/office/drawing/2014/main" id="{BA532730-B49D-0B3F-21EC-DA57D52B0A3B}"/>
              </a:ext>
            </a:extLst>
          </p:cNvPr>
          <p:cNvSpPr txBox="1"/>
          <p:nvPr/>
        </p:nvSpPr>
        <p:spPr>
          <a:xfrm>
            <a:off x="11648396" y="9922443"/>
            <a:ext cx="1789416" cy="37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Ferromagnets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7" name="文本框 576">
            <a:extLst>
              <a:ext uri="{FF2B5EF4-FFF2-40B4-BE49-F238E27FC236}">
                <a16:creationId xmlns:a16="http://schemas.microsoft.com/office/drawing/2014/main" id="{60D67967-AE31-BE1A-0BB5-79F144219A15}"/>
              </a:ext>
            </a:extLst>
          </p:cNvPr>
          <p:cNvSpPr txBox="1"/>
          <p:nvPr/>
        </p:nvSpPr>
        <p:spPr>
          <a:xfrm>
            <a:off x="14052946" y="9953923"/>
            <a:ext cx="2126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Antiferromagnets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8" name="文本框 577">
            <a:extLst>
              <a:ext uri="{FF2B5EF4-FFF2-40B4-BE49-F238E27FC236}">
                <a16:creationId xmlns:a16="http://schemas.microsoft.com/office/drawing/2014/main" id="{CE6756A6-19A4-325A-FAE8-A3174B3A9CEC}"/>
              </a:ext>
            </a:extLst>
          </p:cNvPr>
          <p:cNvSpPr txBox="1"/>
          <p:nvPr/>
        </p:nvSpPr>
        <p:spPr>
          <a:xfrm>
            <a:off x="14081569" y="10549452"/>
            <a:ext cx="57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“1”:</a:t>
            </a:r>
          </a:p>
        </p:txBody>
      </p:sp>
      <p:sp>
        <p:nvSpPr>
          <p:cNvPr id="579" name="文本框 578">
            <a:extLst>
              <a:ext uri="{FF2B5EF4-FFF2-40B4-BE49-F238E27FC236}">
                <a16:creationId xmlns:a16="http://schemas.microsoft.com/office/drawing/2014/main" id="{04CCD09C-6544-A8D6-9282-424470CEB573}"/>
              </a:ext>
            </a:extLst>
          </p:cNvPr>
          <p:cNvSpPr txBox="1"/>
          <p:nvPr/>
        </p:nvSpPr>
        <p:spPr>
          <a:xfrm>
            <a:off x="15055284" y="10549452"/>
            <a:ext cx="605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“0”:</a:t>
            </a:r>
          </a:p>
        </p:txBody>
      </p:sp>
      <p:sp>
        <p:nvSpPr>
          <p:cNvPr id="646" name="文本框 645">
            <a:extLst>
              <a:ext uri="{FF2B5EF4-FFF2-40B4-BE49-F238E27FC236}">
                <a16:creationId xmlns:a16="http://schemas.microsoft.com/office/drawing/2014/main" id="{50E3264C-5982-3FDF-F67F-768214FA320C}"/>
              </a:ext>
            </a:extLst>
          </p:cNvPr>
          <p:cNvSpPr txBox="1"/>
          <p:nvPr/>
        </p:nvSpPr>
        <p:spPr>
          <a:xfrm>
            <a:off x="11834506" y="11278471"/>
            <a:ext cx="1346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 err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Stray</a:t>
            </a:r>
            <a:r>
              <a:rPr lang="de-DE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de-DE" altLang="zh-CN" dirty="0" err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field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648" name="文本框 647">
            <a:extLst>
              <a:ext uri="{FF2B5EF4-FFF2-40B4-BE49-F238E27FC236}">
                <a16:creationId xmlns:a16="http://schemas.microsoft.com/office/drawing/2014/main" id="{E918B77B-B83E-D848-2AFE-81C6A0E0C4A7}"/>
              </a:ext>
            </a:extLst>
          </p:cNvPr>
          <p:cNvSpPr txBox="1"/>
          <p:nvPr/>
        </p:nvSpPr>
        <p:spPr>
          <a:xfrm>
            <a:off x="14300018" y="11307038"/>
            <a:ext cx="1653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 </a:t>
            </a:r>
            <a:r>
              <a:rPr lang="de-DE" altLang="zh-CN" dirty="0" err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stray</a:t>
            </a:r>
            <a:r>
              <a:rPr lang="de-DE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de-DE" altLang="zh-CN" dirty="0" err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field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649" name="文本框 648">
            <a:extLst>
              <a:ext uri="{FF2B5EF4-FFF2-40B4-BE49-F238E27FC236}">
                <a16:creationId xmlns:a16="http://schemas.microsoft.com/office/drawing/2014/main" id="{A66CC15E-937D-3C23-8F98-E02EBCDC1507}"/>
              </a:ext>
            </a:extLst>
          </p:cNvPr>
          <p:cNvSpPr txBox="1"/>
          <p:nvPr/>
        </p:nvSpPr>
        <p:spPr>
          <a:xfrm>
            <a:off x="11753595" y="12565671"/>
            <a:ext cx="1614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Low </a:t>
            </a:r>
            <a:r>
              <a:rPr lang="de-DE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density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651" name="文本框 650">
            <a:extLst>
              <a:ext uri="{FF2B5EF4-FFF2-40B4-BE49-F238E27FC236}">
                <a16:creationId xmlns:a16="http://schemas.microsoft.com/office/drawing/2014/main" id="{26029D2C-1AB3-1BA5-183A-9D456F6BD06A}"/>
              </a:ext>
            </a:extLst>
          </p:cNvPr>
          <p:cNvSpPr txBox="1"/>
          <p:nvPr/>
        </p:nvSpPr>
        <p:spPr>
          <a:xfrm>
            <a:off x="14319581" y="12565671"/>
            <a:ext cx="1607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High </a:t>
            </a:r>
            <a:r>
              <a:rPr lang="de-DE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density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664" name="任意多边形: 形状 663">
            <a:extLst>
              <a:ext uri="{FF2B5EF4-FFF2-40B4-BE49-F238E27FC236}">
                <a16:creationId xmlns:a16="http://schemas.microsoft.com/office/drawing/2014/main" id="{2296AF6C-156C-4EBD-CE66-ABA5C993D2C1}"/>
              </a:ext>
            </a:extLst>
          </p:cNvPr>
          <p:cNvSpPr/>
          <p:nvPr/>
        </p:nvSpPr>
        <p:spPr>
          <a:xfrm rot="257635">
            <a:off x="14775199" y="13509705"/>
            <a:ext cx="639755" cy="179882"/>
          </a:xfrm>
          <a:custGeom>
            <a:avLst/>
            <a:gdLst>
              <a:gd name="connsiteX0" fmla="*/ 0 w 1168400"/>
              <a:gd name="connsiteY0" fmla="*/ 203200 h 203200"/>
              <a:gd name="connsiteX1" fmla="*/ 577850 w 1168400"/>
              <a:gd name="connsiteY1" fmla="*/ 0 h 203200"/>
              <a:gd name="connsiteX2" fmla="*/ 1168400 w 1168400"/>
              <a:gd name="connsiteY2" fmla="*/ 82550 h 203200"/>
              <a:gd name="connsiteX0" fmla="*/ 0 w 577850"/>
              <a:gd name="connsiteY0" fmla="*/ 203200 h 203200"/>
              <a:gd name="connsiteX1" fmla="*/ 577850 w 577850"/>
              <a:gd name="connsiteY1" fmla="*/ 0 h 203200"/>
              <a:gd name="connsiteX0" fmla="*/ 0 w 1441450"/>
              <a:gd name="connsiteY0" fmla="*/ 101600 h 101600"/>
              <a:gd name="connsiteX1" fmla="*/ 1441450 w 1441450"/>
              <a:gd name="connsiteY1" fmla="*/ 0 h 101600"/>
              <a:gd name="connsiteX0" fmla="*/ 0 w 979170"/>
              <a:gd name="connsiteY0" fmla="*/ 71120 h 71120"/>
              <a:gd name="connsiteX1" fmla="*/ 979170 w 979170"/>
              <a:gd name="connsiteY1" fmla="*/ 0 h 71120"/>
              <a:gd name="connsiteX0" fmla="*/ 0 w 979170"/>
              <a:gd name="connsiteY0" fmla="*/ 164119 h 164119"/>
              <a:gd name="connsiteX1" fmla="*/ 979170 w 979170"/>
              <a:gd name="connsiteY1" fmla="*/ 92999 h 164119"/>
              <a:gd name="connsiteX0" fmla="*/ 0 w 979170"/>
              <a:gd name="connsiteY0" fmla="*/ 215004 h 215004"/>
              <a:gd name="connsiteX1" fmla="*/ 979170 w 979170"/>
              <a:gd name="connsiteY1" fmla="*/ 143884 h 215004"/>
              <a:gd name="connsiteX0" fmla="*/ 0 w 979170"/>
              <a:gd name="connsiteY0" fmla="*/ 266844 h 266844"/>
              <a:gd name="connsiteX1" fmla="*/ 979170 w 979170"/>
              <a:gd name="connsiteY1" fmla="*/ 195724 h 266844"/>
              <a:gd name="connsiteX0" fmla="*/ 0 w 979170"/>
              <a:gd name="connsiteY0" fmla="*/ 275614 h 275614"/>
              <a:gd name="connsiteX1" fmla="*/ 979170 w 979170"/>
              <a:gd name="connsiteY1" fmla="*/ 204494 h 275614"/>
              <a:gd name="connsiteX0" fmla="*/ 0 w 979170"/>
              <a:gd name="connsiteY0" fmla="*/ 275317 h 275317"/>
              <a:gd name="connsiteX1" fmla="*/ 979170 w 979170"/>
              <a:gd name="connsiteY1" fmla="*/ 204197 h 2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" h="275317">
                <a:moveTo>
                  <a:pt x="0" y="275317"/>
                </a:moveTo>
                <a:cubicBezTo>
                  <a:pt x="172404" y="14189"/>
                  <a:pt x="631513" y="-152124"/>
                  <a:pt x="979170" y="20419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0" name="组合 689">
            <a:extLst>
              <a:ext uri="{FF2B5EF4-FFF2-40B4-BE49-F238E27FC236}">
                <a16:creationId xmlns:a16="http://schemas.microsoft.com/office/drawing/2014/main" id="{1EF25DC2-5297-264A-7E60-CC53D7C269FA}"/>
              </a:ext>
            </a:extLst>
          </p:cNvPr>
          <p:cNvGrpSpPr/>
          <p:nvPr/>
        </p:nvGrpSpPr>
        <p:grpSpPr>
          <a:xfrm>
            <a:off x="14569757" y="13716260"/>
            <a:ext cx="335329" cy="341537"/>
            <a:chOff x="14129975" y="14562625"/>
            <a:chExt cx="335329" cy="341537"/>
          </a:xfrm>
        </p:grpSpPr>
        <p:sp>
          <p:nvSpPr>
            <p:cNvPr id="667" name="矩形 666">
              <a:extLst>
                <a:ext uri="{FF2B5EF4-FFF2-40B4-BE49-F238E27FC236}">
                  <a16:creationId xmlns:a16="http://schemas.microsoft.com/office/drawing/2014/main" id="{884D6D75-A4C9-9815-A3D0-24325B3820C7}"/>
                </a:ext>
              </a:extLst>
            </p:cNvPr>
            <p:cNvSpPr/>
            <p:nvPr/>
          </p:nvSpPr>
          <p:spPr>
            <a:xfrm flipV="1">
              <a:off x="14129975" y="14562625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69" name="直接箭头连接符 668">
              <a:extLst>
                <a:ext uri="{FF2B5EF4-FFF2-40B4-BE49-F238E27FC236}">
                  <a16:creationId xmlns:a16="http://schemas.microsoft.com/office/drawing/2014/main" id="{FABA2312-8211-58BC-CE6F-E414CB20C72E}"/>
                </a:ext>
              </a:extLst>
            </p:cNvPr>
            <p:cNvCxnSpPr>
              <a:cxnSpLocks/>
            </p:cNvCxnSpPr>
            <p:nvPr/>
          </p:nvCxnSpPr>
          <p:spPr>
            <a:xfrm>
              <a:off x="14227086" y="14593193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直接箭头连接符 670">
              <a:extLst>
                <a:ext uri="{FF2B5EF4-FFF2-40B4-BE49-F238E27FC236}">
                  <a16:creationId xmlns:a16="http://schemas.microsoft.com/office/drawing/2014/main" id="{5116DB6A-360C-C520-E123-A694444B2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71493" y="14586843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4" name="组合 693">
            <a:extLst>
              <a:ext uri="{FF2B5EF4-FFF2-40B4-BE49-F238E27FC236}">
                <a16:creationId xmlns:a16="http://schemas.microsoft.com/office/drawing/2014/main" id="{6A1BC127-0BB4-F3F3-4975-ACC09AC1D64C}"/>
              </a:ext>
            </a:extLst>
          </p:cNvPr>
          <p:cNvGrpSpPr/>
          <p:nvPr/>
        </p:nvGrpSpPr>
        <p:grpSpPr>
          <a:xfrm>
            <a:off x="15302307" y="13727042"/>
            <a:ext cx="335329" cy="341537"/>
            <a:chOff x="15470978" y="14550296"/>
            <a:chExt cx="335329" cy="341537"/>
          </a:xfrm>
        </p:grpSpPr>
        <p:sp>
          <p:nvSpPr>
            <p:cNvPr id="676" name="矩形 675">
              <a:extLst>
                <a:ext uri="{FF2B5EF4-FFF2-40B4-BE49-F238E27FC236}">
                  <a16:creationId xmlns:a16="http://schemas.microsoft.com/office/drawing/2014/main" id="{DBF00083-E8DB-04C6-E649-81BDCB974B0A}"/>
                </a:ext>
              </a:extLst>
            </p:cNvPr>
            <p:cNvSpPr/>
            <p:nvPr/>
          </p:nvSpPr>
          <p:spPr>
            <a:xfrm>
              <a:off x="15470978" y="14550296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8" name="直接箭头连接符 677">
              <a:extLst>
                <a:ext uri="{FF2B5EF4-FFF2-40B4-BE49-F238E27FC236}">
                  <a16:creationId xmlns:a16="http://schemas.microsoft.com/office/drawing/2014/main" id="{A91F8127-C125-8E62-76FE-C0B98340F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67787" y="14574337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直接箭头连接符 688">
              <a:extLst>
                <a:ext uri="{FF2B5EF4-FFF2-40B4-BE49-F238E27FC236}">
                  <a16:creationId xmlns:a16="http://schemas.microsoft.com/office/drawing/2014/main" id="{ACEBB959-7C16-EC4D-10D4-7DB277927D28}"/>
                </a:ext>
              </a:extLst>
            </p:cNvPr>
            <p:cNvCxnSpPr>
              <a:cxnSpLocks/>
            </p:cNvCxnSpPr>
            <p:nvPr/>
          </p:nvCxnSpPr>
          <p:spPr>
            <a:xfrm>
              <a:off x="15712305" y="14591188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9" name="组合 698">
            <a:extLst>
              <a:ext uri="{FF2B5EF4-FFF2-40B4-BE49-F238E27FC236}">
                <a16:creationId xmlns:a16="http://schemas.microsoft.com/office/drawing/2014/main" id="{CD5A5C6F-16B2-2656-1C9A-26819EE260E8}"/>
              </a:ext>
            </a:extLst>
          </p:cNvPr>
          <p:cNvGrpSpPr/>
          <p:nvPr/>
        </p:nvGrpSpPr>
        <p:grpSpPr>
          <a:xfrm>
            <a:off x="12722499" y="13705428"/>
            <a:ext cx="335329" cy="341537"/>
            <a:chOff x="14129975" y="14562625"/>
            <a:chExt cx="335329" cy="341537"/>
          </a:xfrm>
        </p:grpSpPr>
        <p:sp>
          <p:nvSpPr>
            <p:cNvPr id="702" name="矩形 701">
              <a:extLst>
                <a:ext uri="{FF2B5EF4-FFF2-40B4-BE49-F238E27FC236}">
                  <a16:creationId xmlns:a16="http://schemas.microsoft.com/office/drawing/2014/main" id="{EE8B3182-4F11-83A9-6B5A-34013895AF0B}"/>
                </a:ext>
              </a:extLst>
            </p:cNvPr>
            <p:cNvSpPr/>
            <p:nvPr/>
          </p:nvSpPr>
          <p:spPr>
            <a:xfrm flipV="1">
              <a:off x="14129975" y="14562625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6" name="直接箭头连接符 255">
              <a:extLst>
                <a:ext uri="{FF2B5EF4-FFF2-40B4-BE49-F238E27FC236}">
                  <a16:creationId xmlns:a16="http://schemas.microsoft.com/office/drawing/2014/main" id="{0FE4C25A-5D55-384B-3E00-CA4E49395B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5453" y="14586843"/>
              <a:ext cx="0" cy="2844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8" name="组合 257">
            <a:extLst>
              <a:ext uri="{FF2B5EF4-FFF2-40B4-BE49-F238E27FC236}">
                <a16:creationId xmlns:a16="http://schemas.microsoft.com/office/drawing/2014/main" id="{217CA43F-571C-0AE8-14A8-834154A636EA}"/>
              </a:ext>
            </a:extLst>
          </p:cNvPr>
          <p:cNvGrpSpPr/>
          <p:nvPr/>
        </p:nvGrpSpPr>
        <p:grpSpPr>
          <a:xfrm>
            <a:off x="12004802" y="13691298"/>
            <a:ext cx="335329" cy="341537"/>
            <a:chOff x="14129975" y="14562625"/>
            <a:chExt cx="335329" cy="341537"/>
          </a:xfrm>
        </p:grpSpPr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1525A2DF-1703-4ED1-6E67-A8403833ED79}"/>
                </a:ext>
              </a:extLst>
            </p:cNvPr>
            <p:cNvSpPr/>
            <p:nvPr/>
          </p:nvSpPr>
          <p:spPr>
            <a:xfrm flipV="1">
              <a:off x="14129975" y="14562625"/>
              <a:ext cx="335329" cy="341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0" name="直接箭头连接符 259">
              <a:extLst>
                <a:ext uri="{FF2B5EF4-FFF2-40B4-BE49-F238E27FC236}">
                  <a16:creationId xmlns:a16="http://schemas.microsoft.com/office/drawing/2014/main" id="{671D4C25-5E8C-CF4F-F55A-49440B70CC95}"/>
                </a:ext>
              </a:extLst>
            </p:cNvPr>
            <p:cNvCxnSpPr>
              <a:cxnSpLocks/>
            </p:cNvCxnSpPr>
            <p:nvPr/>
          </p:nvCxnSpPr>
          <p:spPr>
            <a:xfrm>
              <a:off x="14303286" y="14593193"/>
              <a:ext cx="0" cy="284400"/>
            </a:xfrm>
            <a:prstGeom prst="straightConnector1">
              <a:avLst/>
            </a:prstGeom>
            <a:ln w="50800">
              <a:solidFill>
                <a:srgbClr val="2525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任意多边形: 形状 261">
            <a:extLst>
              <a:ext uri="{FF2B5EF4-FFF2-40B4-BE49-F238E27FC236}">
                <a16:creationId xmlns:a16="http://schemas.microsoft.com/office/drawing/2014/main" id="{76EC6544-F5F1-44F6-69DB-DBE122F21037}"/>
              </a:ext>
            </a:extLst>
          </p:cNvPr>
          <p:cNvSpPr/>
          <p:nvPr/>
        </p:nvSpPr>
        <p:spPr>
          <a:xfrm rot="257635">
            <a:off x="12207234" y="13494800"/>
            <a:ext cx="639755" cy="179882"/>
          </a:xfrm>
          <a:custGeom>
            <a:avLst/>
            <a:gdLst>
              <a:gd name="connsiteX0" fmla="*/ 0 w 1168400"/>
              <a:gd name="connsiteY0" fmla="*/ 203200 h 203200"/>
              <a:gd name="connsiteX1" fmla="*/ 577850 w 1168400"/>
              <a:gd name="connsiteY1" fmla="*/ 0 h 203200"/>
              <a:gd name="connsiteX2" fmla="*/ 1168400 w 1168400"/>
              <a:gd name="connsiteY2" fmla="*/ 82550 h 203200"/>
              <a:gd name="connsiteX0" fmla="*/ 0 w 577850"/>
              <a:gd name="connsiteY0" fmla="*/ 203200 h 203200"/>
              <a:gd name="connsiteX1" fmla="*/ 577850 w 577850"/>
              <a:gd name="connsiteY1" fmla="*/ 0 h 203200"/>
              <a:gd name="connsiteX0" fmla="*/ 0 w 1441450"/>
              <a:gd name="connsiteY0" fmla="*/ 101600 h 101600"/>
              <a:gd name="connsiteX1" fmla="*/ 1441450 w 1441450"/>
              <a:gd name="connsiteY1" fmla="*/ 0 h 101600"/>
              <a:gd name="connsiteX0" fmla="*/ 0 w 979170"/>
              <a:gd name="connsiteY0" fmla="*/ 71120 h 71120"/>
              <a:gd name="connsiteX1" fmla="*/ 979170 w 979170"/>
              <a:gd name="connsiteY1" fmla="*/ 0 h 71120"/>
              <a:gd name="connsiteX0" fmla="*/ 0 w 979170"/>
              <a:gd name="connsiteY0" fmla="*/ 164119 h 164119"/>
              <a:gd name="connsiteX1" fmla="*/ 979170 w 979170"/>
              <a:gd name="connsiteY1" fmla="*/ 92999 h 164119"/>
              <a:gd name="connsiteX0" fmla="*/ 0 w 979170"/>
              <a:gd name="connsiteY0" fmla="*/ 215004 h 215004"/>
              <a:gd name="connsiteX1" fmla="*/ 979170 w 979170"/>
              <a:gd name="connsiteY1" fmla="*/ 143884 h 215004"/>
              <a:gd name="connsiteX0" fmla="*/ 0 w 979170"/>
              <a:gd name="connsiteY0" fmla="*/ 266844 h 266844"/>
              <a:gd name="connsiteX1" fmla="*/ 979170 w 979170"/>
              <a:gd name="connsiteY1" fmla="*/ 195724 h 266844"/>
              <a:gd name="connsiteX0" fmla="*/ 0 w 979170"/>
              <a:gd name="connsiteY0" fmla="*/ 275614 h 275614"/>
              <a:gd name="connsiteX1" fmla="*/ 979170 w 979170"/>
              <a:gd name="connsiteY1" fmla="*/ 204494 h 275614"/>
              <a:gd name="connsiteX0" fmla="*/ 0 w 979170"/>
              <a:gd name="connsiteY0" fmla="*/ 275317 h 275317"/>
              <a:gd name="connsiteX1" fmla="*/ 979170 w 979170"/>
              <a:gd name="connsiteY1" fmla="*/ 204197 h 2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170" h="275317">
                <a:moveTo>
                  <a:pt x="0" y="275317"/>
                </a:moveTo>
                <a:cubicBezTo>
                  <a:pt x="172404" y="14189"/>
                  <a:pt x="631513" y="-152124"/>
                  <a:pt x="979170" y="20419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3" name="文本框 262">
            <a:extLst>
              <a:ext uri="{FF2B5EF4-FFF2-40B4-BE49-F238E27FC236}">
                <a16:creationId xmlns:a16="http://schemas.microsoft.com/office/drawing/2014/main" id="{4CA213F4-465E-2C12-FDE1-2770DF2C4687}"/>
              </a:ext>
            </a:extLst>
          </p:cNvPr>
          <p:cNvSpPr txBox="1"/>
          <p:nvPr/>
        </p:nvSpPr>
        <p:spPr>
          <a:xfrm>
            <a:off x="11815284" y="14141702"/>
            <a:ext cx="1395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Low </a:t>
            </a:r>
            <a:r>
              <a:rPr lang="de-DE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speed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CE8119B4-4E67-242B-4301-D49001E0EC31}"/>
              </a:ext>
            </a:extLst>
          </p:cNvPr>
          <p:cNvSpPr txBox="1"/>
          <p:nvPr/>
        </p:nvSpPr>
        <p:spPr>
          <a:xfrm>
            <a:off x="12132344" y="13142165"/>
            <a:ext cx="792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GH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z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275" name="文本框 274">
            <a:extLst>
              <a:ext uri="{FF2B5EF4-FFF2-40B4-BE49-F238E27FC236}">
                <a16:creationId xmlns:a16="http://schemas.microsoft.com/office/drawing/2014/main" id="{E0CDC1EB-8E27-5998-288A-F5E2825909F3}"/>
              </a:ext>
            </a:extLst>
          </p:cNvPr>
          <p:cNvSpPr txBox="1"/>
          <p:nvPr/>
        </p:nvSpPr>
        <p:spPr>
          <a:xfrm>
            <a:off x="14697817" y="13144636"/>
            <a:ext cx="792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z</a:t>
            </a:r>
            <a:endParaRPr lang="zh-CN" altLang="en-US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277" name="文本框 276">
            <a:extLst>
              <a:ext uri="{FF2B5EF4-FFF2-40B4-BE49-F238E27FC236}">
                <a16:creationId xmlns:a16="http://schemas.microsoft.com/office/drawing/2014/main" id="{65E73D69-8DBC-4DC4-4AC6-3327543B4783}"/>
              </a:ext>
            </a:extLst>
          </p:cNvPr>
          <p:cNvSpPr txBox="1"/>
          <p:nvPr/>
        </p:nvSpPr>
        <p:spPr>
          <a:xfrm>
            <a:off x="14329675" y="14155235"/>
            <a:ext cx="1536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High </a:t>
            </a:r>
            <a:r>
              <a:rPr lang="de-DE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speed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297" name="箭头: V 形 296">
            <a:extLst>
              <a:ext uri="{FF2B5EF4-FFF2-40B4-BE49-F238E27FC236}">
                <a16:creationId xmlns:a16="http://schemas.microsoft.com/office/drawing/2014/main" id="{07819B4B-449F-E0B0-61A7-1E7D4E3F1C0B}"/>
              </a:ext>
            </a:extLst>
          </p:cNvPr>
          <p:cNvSpPr/>
          <p:nvPr/>
        </p:nvSpPr>
        <p:spPr>
          <a:xfrm>
            <a:off x="13673728" y="12090089"/>
            <a:ext cx="283690" cy="370725"/>
          </a:xfrm>
          <a:prstGeom prst="chevron">
            <a:avLst/>
          </a:prstGeom>
          <a:solidFill>
            <a:srgbClr val="455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2" name="图片 301">
            <a:extLst>
              <a:ext uri="{FF2B5EF4-FFF2-40B4-BE49-F238E27FC236}">
                <a16:creationId xmlns:a16="http://schemas.microsoft.com/office/drawing/2014/main" id="{128E1078-2802-3BF3-6E0B-B972826B7C4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5842" r="53255" b="8893"/>
          <a:stretch>
            <a:fillRect/>
          </a:stretch>
        </p:blipFill>
        <p:spPr>
          <a:xfrm>
            <a:off x="14551654" y="21375441"/>
            <a:ext cx="2214954" cy="1548059"/>
          </a:xfrm>
          <a:prstGeom prst="rect">
            <a:avLst/>
          </a:prstGeom>
        </p:spPr>
      </p:pic>
      <p:pic>
        <p:nvPicPr>
          <p:cNvPr id="303" name="图片 302">
            <a:extLst>
              <a:ext uri="{FF2B5EF4-FFF2-40B4-BE49-F238E27FC236}">
                <a16:creationId xmlns:a16="http://schemas.microsoft.com/office/drawing/2014/main" id="{126A6826-ED8F-EBC3-04D3-B19F2883C5E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r="53015" b="69206"/>
          <a:stretch>
            <a:fillRect/>
          </a:stretch>
        </p:blipFill>
        <p:spPr>
          <a:xfrm>
            <a:off x="14534603" y="18100644"/>
            <a:ext cx="2230423" cy="1051346"/>
          </a:xfrm>
          <a:prstGeom prst="rect">
            <a:avLst/>
          </a:prstGeom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7DF408A6-329C-3260-E9DD-5AD4F755CA79}"/>
              </a:ext>
            </a:extLst>
          </p:cNvPr>
          <p:cNvSpPr txBox="1"/>
          <p:nvPr/>
        </p:nvSpPr>
        <p:spPr>
          <a:xfrm>
            <a:off x="1298850" y="25996898"/>
            <a:ext cx="165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2D layered antiferromagnet</a:t>
            </a:r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5DAE4FC3-DA0F-1139-65CE-14D93120C7D0}"/>
              </a:ext>
            </a:extLst>
          </p:cNvPr>
          <p:cNvSpPr txBox="1"/>
          <p:nvPr/>
        </p:nvSpPr>
        <p:spPr>
          <a:xfrm>
            <a:off x="4065746" y="34011275"/>
            <a:ext cx="2049383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Establish a universal framework for understanding magnetization reversal in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layered antiferromagnets</a:t>
            </a:r>
            <a:r>
              <a:rPr lang="en-US" altLang="zh-CN" sz="2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zh-CN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3" name="图片 312">
            <a:extLst>
              <a:ext uri="{FF2B5EF4-FFF2-40B4-BE49-F238E27FC236}">
                <a16:creationId xmlns:a16="http://schemas.microsoft.com/office/drawing/2014/main" id="{E797E0D0-8C8A-064E-C68A-76F7208C370C}"/>
              </a:ext>
            </a:extLst>
          </p:cNvPr>
          <p:cNvPicPr>
            <a:picLocks noChangeAspect="1"/>
          </p:cNvPicPr>
          <p:nvPr/>
        </p:nvPicPr>
        <p:blipFill>
          <a:blip r:embed="rId51"/>
          <a:srcRect l="16239" t="12420" r="16967" b="17435"/>
          <a:stretch>
            <a:fillRect/>
          </a:stretch>
        </p:blipFill>
        <p:spPr>
          <a:xfrm>
            <a:off x="1197622" y="19556015"/>
            <a:ext cx="1189196" cy="832550"/>
          </a:xfrm>
          <a:prstGeom prst="rect">
            <a:avLst/>
          </a:prstGeom>
        </p:spPr>
      </p:pic>
      <p:grpSp>
        <p:nvGrpSpPr>
          <p:cNvPr id="314" name="组合 313">
            <a:extLst>
              <a:ext uri="{FF2B5EF4-FFF2-40B4-BE49-F238E27FC236}">
                <a16:creationId xmlns:a16="http://schemas.microsoft.com/office/drawing/2014/main" id="{1DE0B472-E953-675C-E76E-0CF297CCD54D}"/>
              </a:ext>
            </a:extLst>
          </p:cNvPr>
          <p:cNvGrpSpPr/>
          <p:nvPr/>
        </p:nvGrpSpPr>
        <p:grpSpPr>
          <a:xfrm>
            <a:off x="3166344" y="19525188"/>
            <a:ext cx="814736" cy="897979"/>
            <a:chOff x="5272916" y="3774868"/>
            <a:chExt cx="1140568" cy="1257102"/>
          </a:xfrm>
        </p:grpSpPr>
        <p:pic>
          <p:nvPicPr>
            <p:cNvPr id="315" name="图片 314">
              <a:extLst>
                <a:ext uri="{FF2B5EF4-FFF2-40B4-BE49-F238E27FC236}">
                  <a16:creationId xmlns:a16="http://schemas.microsoft.com/office/drawing/2014/main" id="{240A9226-FB52-A80F-163B-EE223741B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rcRect l="2899" t="5972" r="48741" b="6258"/>
            <a:stretch>
              <a:fillRect/>
            </a:stretch>
          </p:blipFill>
          <p:spPr>
            <a:xfrm>
              <a:off x="5272916" y="3774868"/>
              <a:ext cx="1038984" cy="1257102"/>
            </a:xfrm>
            <a:prstGeom prst="rect">
              <a:avLst/>
            </a:prstGeom>
          </p:spPr>
        </p:pic>
        <p:pic>
          <p:nvPicPr>
            <p:cNvPr id="317" name="图片 316">
              <a:extLst>
                <a:ext uri="{FF2B5EF4-FFF2-40B4-BE49-F238E27FC236}">
                  <a16:creationId xmlns:a16="http://schemas.microsoft.com/office/drawing/2014/main" id="{B48F9794-EA00-C2D1-99A3-20F5B69B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rcRect l="92197" t="5972" r="3000" b="6258"/>
            <a:stretch>
              <a:fillRect/>
            </a:stretch>
          </p:blipFill>
          <p:spPr>
            <a:xfrm>
              <a:off x="6310297" y="3774868"/>
              <a:ext cx="103187" cy="1257102"/>
            </a:xfrm>
            <a:prstGeom prst="rect">
              <a:avLst/>
            </a:prstGeom>
          </p:spPr>
        </p:pic>
      </p:grpSp>
      <p:sp>
        <p:nvSpPr>
          <p:cNvPr id="318" name="文本框 317">
            <a:extLst>
              <a:ext uri="{FF2B5EF4-FFF2-40B4-BE49-F238E27FC236}">
                <a16:creationId xmlns:a16="http://schemas.microsoft.com/office/drawing/2014/main" id="{B59B31B0-DD7C-0BD5-18D1-700191E54FFE}"/>
              </a:ext>
            </a:extLst>
          </p:cNvPr>
          <p:cNvSpPr txBox="1"/>
          <p:nvPr/>
        </p:nvSpPr>
        <p:spPr>
          <a:xfrm>
            <a:off x="717322" y="19152496"/>
            <a:ext cx="21393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Crystallographic</a:t>
            </a:r>
            <a:endParaRPr lang="zh-CN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4" name="文本框 703">
            <a:extLst>
              <a:ext uri="{FF2B5EF4-FFF2-40B4-BE49-F238E27FC236}">
                <a16:creationId xmlns:a16="http://schemas.microsoft.com/office/drawing/2014/main" id="{4CFC9A0A-58D2-D98D-875E-FB67970A87BC}"/>
              </a:ext>
            </a:extLst>
          </p:cNvPr>
          <p:cNvSpPr txBox="1"/>
          <p:nvPr/>
        </p:nvSpPr>
        <p:spPr>
          <a:xfrm>
            <a:off x="2802399" y="19152496"/>
            <a:ext cx="1561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endParaRPr lang="zh-CN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" name="文本框 705">
            <a:extLst>
              <a:ext uri="{FF2B5EF4-FFF2-40B4-BE49-F238E27FC236}">
                <a16:creationId xmlns:a16="http://schemas.microsoft.com/office/drawing/2014/main" id="{061F40C5-8AFA-6727-E5AC-495B2266D999}"/>
              </a:ext>
            </a:extLst>
          </p:cNvPr>
          <p:cNvSpPr txBox="1"/>
          <p:nvPr/>
        </p:nvSpPr>
        <p:spPr>
          <a:xfrm>
            <a:off x="4065746" y="33518206"/>
            <a:ext cx="2049383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2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eveal the ferromagnet-like binary switching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in layered antiferromagnets.</a:t>
            </a:r>
            <a:endParaRPr lang="zh-CN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E4CCDF0-2948-1191-990D-D110F95AD2F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159987" y="15066829"/>
            <a:ext cx="20880000" cy="503912"/>
          </a:xfrm>
          <a:prstGeom prst="rect">
            <a:avLst/>
          </a:prstGeom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D65924F0-302D-CAE2-EF8A-C85C79B54156}"/>
              </a:ext>
            </a:extLst>
          </p:cNvPr>
          <p:cNvSpPr txBox="1"/>
          <p:nvPr/>
        </p:nvSpPr>
        <p:spPr>
          <a:xfrm>
            <a:off x="2159987" y="15089255"/>
            <a:ext cx="20880000" cy="504305"/>
          </a:xfrm>
          <a:prstGeom prst="rect">
            <a:avLst/>
          </a:prstGeom>
          <a:noFill/>
          <a:ln w="76200">
            <a:solidFill>
              <a:srgbClr val="4559A3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Stoner–Wohlfarth antiferromagnet – a single-domain antiferromagnet whose Néel vector 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𝐿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binary-switched 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field?</a:t>
            </a: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8AC82F85-4136-D302-2845-32FA661A8AA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159987" y="23921409"/>
            <a:ext cx="20880000" cy="503912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3ABFECCE-53B0-3E02-D759-961DF65C7797}"/>
              </a:ext>
            </a:extLst>
          </p:cNvPr>
          <p:cNvSpPr txBox="1"/>
          <p:nvPr/>
        </p:nvSpPr>
        <p:spPr>
          <a:xfrm>
            <a:off x="2159987" y="23943835"/>
            <a:ext cx="20880000" cy="494751"/>
          </a:xfrm>
          <a:prstGeom prst="rect">
            <a:avLst/>
          </a:prstGeom>
          <a:noFill/>
          <a:ln w="76200">
            <a:solidFill>
              <a:srgbClr val="4559A3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observed a ferromagnet-like binary switching in the layered antiferromagnet CrPS</a:t>
            </a:r>
            <a:r>
              <a:rPr lang="en-US" altLang="zh-CN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characteristic of the Stoner–Wohlfarth antiferromagnet.</a:t>
            </a: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C0E35E7B-FCC3-3E84-415E-A1D80BD2EA9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159987" y="32602397"/>
            <a:ext cx="20880000" cy="503912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CE3484D0-2D2D-AEE5-44A5-2BCBD5F73B7C}"/>
              </a:ext>
            </a:extLst>
          </p:cNvPr>
          <p:cNvSpPr txBox="1"/>
          <p:nvPr/>
        </p:nvSpPr>
        <p:spPr>
          <a:xfrm>
            <a:off x="2159987" y="32659790"/>
            <a:ext cx="20880000" cy="494751"/>
          </a:xfrm>
          <a:prstGeom prst="rect">
            <a:avLst/>
          </a:prstGeom>
          <a:noFill/>
          <a:ln w="76200">
            <a:solidFill>
              <a:srgbClr val="4559A3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proposed an extended Stoner–Wohlfarth model to describe the magnetic dynamics of layered AFMs and a criterion for Stoner–Wohlfarth AFMs.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4D95110C-111C-0F88-253A-87A817357AF6}"/>
              </a:ext>
            </a:extLst>
          </p:cNvPr>
          <p:cNvSpPr txBox="1"/>
          <p:nvPr/>
        </p:nvSpPr>
        <p:spPr>
          <a:xfrm>
            <a:off x="17286606" y="25353156"/>
            <a:ext cx="5192815" cy="4001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magnetic reversal dynamics 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D680EFF2-901A-72CB-44AF-A097ABBF4224}"/>
              </a:ext>
            </a:extLst>
          </p:cNvPr>
          <p:cNvSpPr txBox="1"/>
          <p:nvPr/>
        </p:nvSpPr>
        <p:spPr>
          <a:xfrm>
            <a:off x="8584208" y="25933398"/>
            <a:ext cx="37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Extended Stoner–Wohlfarth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338F9A91-08EE-497D-CB01-15E29C2A391C}"/>
                  </a:ext>
                </a:extLst>
              </p:cNvPr>
              <p:cNvSpPr txBox="1"/>
              <p:nvPr/>
            </p:nvSpPr>
            <p:spPr>
              <a:xfrm>
                <a:off x="1172222" y="32168392"/>
                <a:ext cx="3815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Competition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zh-CN" alt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altLang="zh-CN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338F9A91-08EE-497D-CB01-15E29C2A3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222" y="32168392"/>
                <a:ext cx="3815208" cy="369332"/>
              </a:xfrm>
              <a:prstGeom prst="rect">
                <a:avLst/>
              </a:prstGeom>
              <a:blipFill>
                <a:blip r:embed="rId5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4" name="直接连接符 773">
            <a:extLst>
              <a:ext uri="{FF2B5EF4-FFF2-40B4-BE49-F238E27FC236}">
                <a16:creationId xmlns:a16="http://schemas.microsoft.com/office/drawing/2014/main" id="{9D8EE6CC-3952-75AE-9EBB-71E4E728B398}"/>
              </a:ext>
            </a:extLst>
          </p:cNvPr>
          <p:cNvCxnSpPr>
            <a:cxnSpLocks/>
          </p:cNvCxnSpPr>
          <p:nvPr/>
        </p:nvCxnSpPr>
        <p:spPr>
          <a:xfrm>
            <a:off x="5523722" y="25121023"/>
            <a:ext cx="0" cy="7568777"/>
          </a:xfrm>
          <a:prstGeom prst="line">
            <a:avLst/>
          </a:prstGeom>
          <a:ln w="76200">
            <a:solidFill>
              <a:srgbClr val="41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箭头: V 形 108">
            <a:extLst>
              <a:ext uri="{FF2B5EF4-FFF2-40B4-BE49-F238E27FC236}">
                <a16:creationId xmlns:a16="http://schemas.microsoft.com/office/drawing/2014/main" id="{B00084D3-7BC6-1242-BB16-E7CC2408A94D}"/>
              </a:ext>
            </a:extLst>
          </p:cNvPr>
          <p:cNvSpPr/>
          <p:nvPr/>
        </p:nvSpPr>
        <p:spPr>
          <a:xfrm rot="5400000">
            <a:off x="4553253" y="11200043"/>
            <a:ext cx="283690" cy="370725"/>
          </a:xfrm>
          <a:prstGeom prst="chevron">
            <a:avLst/>
          </a:prstGeom>
          <a:solidFill>
            <a:srgbClr val="455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50" name="图片 649">
            <a:extLst>
              <a:ext uri="{FF2B5EF4-FFF2-40B4-BE49-F238E27FC236}">
                <a16:creationId xmlns:a16="http://schemas.microsoft.com/office/drawing/2014/main" id="{4A035B7C-8C4C-6F58-221C-172E1CB5C99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113783" y="19168440"/>
            <a:ext cx="1703190" cy="13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7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" grpId="0"/>
      <p:bldP spid="25" grpId="0"/>
      <p:bldP spid="29" grpId="0" animBg="1"/>
      <p:bldP spid="30" grpId="0"/>
      <p:bldP spid="31" grpId="0"/>
      <p:bldP spid="2" grpId="0" animBg="1"/>
      <p:bldP spid="646" grpId="0"/>
      <p:bldP spid="648" grpId="0"/>
      <p:bldP spid="649" grpId="0"/>
      <p:bldP spid="651" grpId="0"/>
      <p:bldP spid="664" grpId="0" animBg="1"/>
      <p:bldP spid="262" grpId="0" animBg="1"/>
      <p:bldP spid="263" grpId="0"/>
      <p:bldP spid="264" grpId="0"/>
      <p:bldP spid="275" grpId="0"/>
      <p:bldP spid="27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8249</TotalTime>
  <Words>659</Words>
  <Application>Microsoft Office PowerPoint</Application>
  <PresentationFormat>自定义</PresentationFormat>
  <Paragraphs>220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 Unicode MS</vt:lpstr>
      <vt:lpstr>等线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WuGroupUndergraduate</dc:creator>
  <cp:lastModifiedBy>zs w</cp:lastModifiedBy>
  <cp:revision>472</cp:revision>
  <dcterms:created xsi:type="dcterms:W3CDTF">2023-05-13T08:19:20Z</dcterms:created>
  <dcterms:modified xsi:type="dcterms:W3CDTF">2026-05-25T12:32:58Z</dcterms:modified>
</cp:coreProperties>
</file>