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6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0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1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2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3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4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7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5" r:id="rId2"/>
    <p:sldMasterId id="2147483685" r:id="rId3"/>
    <p:sldMasterId id="2147483704" r:id="rId4"/>
    <p:sldMasterId id="2147483723" r:id="rId5"/>
    <p:sldMasterId id="2147483742" r:id="rId6"/>
    <p:sldMasterId id="2147483761" r:id="rId7"/>
    <p:sldMasterId id="2147483780" r:id="rId8"/>
    <p:sldMasterId id="2147483799" r:id="rId9"/>
    <p:sldMasterId id="2147483818" r:id="rId10"/>
    <p:sldMasterId id="2147483837" r:id="rId11"/>
    <p:sldMasterId id="2147483856" r:id="rId12"/>
    <p:sldMasterId id="2147483875" r:id="rId13"/>
    <p:sldMasterId id="2147483894" r:id="rId14"/>
    <p:sldMasterId id="2147483913" r:id="rId15"/>
    <p:sldMasterId id="2147483932" r:id="rId16"/>
    <p:sldMasterId id="2147483951" r:id="rId17"/>
    <p:sldMasterId id="2147483970" r:id="rId18"/>
  </p:sldMasterIdLst>
  <p:notesMasterIdLst>
    <p:notesMasterId r:id="rId44"/>
  </p:notesMasterIdLst>
  <p:handoutMasterIdLst>
    <p:handoutMasterId r:id="rId45"/>
  </p:handoutMasterIdLst>
  <p:sldIdLst>
    <p:sldId id="1765" r:id="rId19"/>
    <p:sldId id="2806" r:id="rId20"/>
    <p:sldId id="2807" r:id="rId21"/>
    <p:sldId id="2840" r:id="rId22"/>
    <p:sldId id="10859" r:id="rId23"/>
    <p:sldId id="2836" r:id="rId24"/>
    <p:sldId id="2833" r:id="rId25"/>
    <p:sldId id="10860" r:id="rId26"/>
    <p:sldId id="10857" r:id="rId27"/>
    <p:sldId id="10858" r:id="rId28"/>
    <p:sldId id="10868" r:id="rId29"/>
    <p:sldId id="10845" r:id="rId30"/>
    <p:sldId id="10872" r:id="rId31"/>
    <p:sldId id="10871" r:id="rId32"/>
    <p:sldId id="10869" r:id="rId33"/>
    <p:sldId id="10834" r:id="rId34"/>
    <p:sldId id="10835" r:id="rId35"/>
    <p:sldId id="10842" r:id="rId36"/>
    <p:sldId id="10837" r:id="rId37"/>
    <p:sldId id="2147309104" r:id="rId38"/>
    <p:sldId id="2147309105" r:id="rId39"/>
    <p:sldId id="10874" r:id="rId40"/>
    <p:sldId id="10852" r:id="rId41"/>
    <p:sldId id="10855" r:id="rId42"/>
    <p:sldId id="2805" r:id="rId43"/>
  </p:sldIdLst>
  <p:sldSz cx="12192000" cy="6858000"/>
  <p:notesSz cx="6858000" cy="9144000"/>
  <p:embeddedFontLst>
    <p:embeddedFont>
      <p:font typeface="方正小标宋简体" panose="02000000000000000000" pitchFamily="2" charset="-122"/>
      <p:regular r:id="rId46"/>
    </p:embeddedFont>
    <p:embeddedFont>
      <p:font typeface="等线" panose="02010600030101010101" pitchFamily="2" charset="-122"/>
      <p:regular r:id="rId47"/>
      <p:bold r:id="rId48"/>
    </p:embeddedFont>
    <p:embeddedFont>
      <p:font typeface="微软雅黑" panose="020B0503020204020204" pitchFamily="34" charset="-122"/>
      <p:regular r:id="rId49"/>
      <p:bold r:id="rId50"/>
    </p:embeddedFont>
    <p:embeddedFont>
      <p:font typeface="Gill Sans MT" panose="020B0502020104020203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58" userDrawn="1">
          <p15:clr>
            <a:srgbClr val="A4A3A4"/>
          </p15:clr>
        </p15:guide>
        <p15:guide id="5" orient="horz" pos="830" userDrawn="1">
          <p15:clr>
            <a:srgbClr val="A4A3A4"/>
          </p15:clr>
        </p15:guide>
        <p15:guide id="6" orient="horz" pos="1412" userDrawn="1">
          <p15:clr>
            <a:srgbClr val="A4A3A4"/>
          </p15:clr>
        </p15:guide>
        <p15:guide id="7" orient="horz" pos="3195" userDrawn="1">
          <p15:clr>
            <a:srgbClr val="A4A3A4"/>
          </p15:clr>
        </p15:guide>
        <p15:guide id="8" pos="2144" userDrawn="1">
          <p15:clr>
            <a:srgbClr val="A4A3A4"/>
          </p15:clr>
        </p15:guide>
        <p15:guide id="9" pos="4016" userDrawn="1">
          <p15:clr>
            <a:srgbClr val="A4A3A4"/>
          </p15:clr>
        </p15:guide>
        <p15:guide id="10" pos="6009" userDrawn="1">
          <p15:clr>
            <a:srgbClr val="A4A3A4"/>
          </p15:clr>
        </p15:guide>
        <p15:guide id="11" pos="5360" userDrawn="1">
          <p15:clr>
            <a:srgbClr val="A4A3A4"/>
          </p15:clr>
        </p15:guide>
        <p15:guide id="12" pos="2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97" name="未知用户397" initials="" lastIdx="0" clrIdx="796"/>
  <p:cmAuthor id="1" name="guixiaohua@sohu.com" initials="g" lastIdx="0" clrIdx="0"/>
  <p:cmAuthor id="798" name="未知用户407" initials="" lastIdx="0" clrIdx="797"/>
  <p:cmAuthor id="2" name="未知用户401" initials="" lastIdx="0" clrIdx="1"/>
  <p:cmAuthor id="799" name="未知用户398" initials="" lastIdx="0" clrIdx="798"/>
  <p:cmAuthor id="3" name="Deng Siyu" initials="DS" lastIdx="0" clrIdx="2"/>
  <p:cmAuthor id="800" name="未知用户399" initials="" lastIdx="0" clrIdx="799"/>
  <p:cmAuthor id="4" name="未知用户420" initials="" lastIdx="0" clrIdx="3"/>
  <p:cmAuthor id="801" name="未知用户400" initials="" lastIdx="0" clrIdx="800"/>
  <p:cmAuthor id="5" name="章炣" initials="章炣" lastIdx="0" clrIdx="4"/>
  <p:cmAuthor id="6" name="未知用户421" initials="" lastIdx="0" clrIdx="5"/>
  <p:cmAuthor id="7" name="Administrator" initials="A" lastIdx="0" clrIdx="6"/>
  <p:cmAuthor id="8" name="未知用户422" initials="" lastIdx="0" clrIdx="7"/>
  <p:cmAuthor id="9" name="买文豪" initials="买文豪" lastIdx="0" clrIdx="8"/>
  <p:cmAuthor id="10" name="未知用户423" initials="" lastIdx="0" clrIdx="9"/>
  <p:cmAuthor id="11" name="黄晴悦" initials="hqy" lastIdx="0" clrIdx="10"/>
  <p:cmAuthor id="12" name="未知用户424" initials="" lastIdx="0" clrIdx="11"/>
  <p:cmAuthor id="13" name="zgl16347" initials="z" lastIdx="0" clrIdx="12"/>
  <p:cmAuthor id="14" name="未知用户419" initials="" lastIdx="0" clrIdx="13"/>
  <p:cmAuthor id="15" name="Microsoft Office User" initials="MOU" lastIdx="0" clrIdx="14"/>
  <p:cmAuthor id="16" name="未知用户425" initials="" lastIdx="0" clrIdx="15"/>
  <p:cmAuthor id="17" name="lining" initials="" lastIdx="0" clrIdx="16"/>
  <p:cmAuthor id="18" name="未知用户426" initials="" lastIdx="0" clrIdx="17"/>
  <p:cmAuthor id="19" name="Lenovo" initials="L" lastIdx="0" clrIdx="18"/>
  <p:cmAuthor id="20" name="未知用户427" initials="" lastIdx="0" clrIdx="19"/>
  <p:cmAuthor id="21" name="rui wang" initials="" lastIdx="0" clrIdx="20"/>
  <p:cmAuthor id="22" name="未知用户428" initials="" lastIdx="0" clrIdx="21"/>
  <p:cmAuthor id="23" name="未知用户429" initials="" lastIdx="0" clrIdx="22"/>
  <p:cmAuthor id="24" name="Yangyanyan" initials="Y" lastIdx="0" clrIdx="23"/>
  <p:cmAuthor id="25" name="未知用户430" initials="" lastIdx="0" clrIdx="24"/>
  <p:cmAuthor id="26" name="胡今阳" initials="胡今阳" lastIdx="0" clrIdx="25"/>
  <p:cmAuthor id="27" name="未知用户431" initials="" lastIdx="0" clrIdx="26"/>
  <p:cmAuthor id="28" name="lyla xie" initials="LX" lastIdx="0" clrIdx="27"/>
  <p:cmAuthor id="29" name="未知用户432" initials="" lastIdx="0" clrIdx="28"/>
  <p:cmAuthor id="30" name="walker lazy" initials="wl" lastIdx="0" clrIdx="29"/>
  <p:cmAuthor id="31" name="未知用户433" initials="" lastIdx="0" clrIdx="30"/>
  <p:cmAuthor id="32" name="taxzhucheng@sina.com" initials="" lastIdx="0" clrIdx="31"/>
  <p:cmAuthor id="33" name="未知用户434" initials="" lastIdx="0" clrIdx="32"/>
  <p:cmAuthor id="34" name="584819940@qq.com" initials="" lastIdx="0" clrIdx="33"/>
  <p:cmAuthor id="35" name="未知用户435" initials="" lastIdx="0" clrIdx="34"/>
  <p:cmAuthor id="36" name="zhangxin" initials="" lastIdx="0" clrIdx="35"/>
  <p:cmAuthor id="37" name="未知用户436" initials="" lastIdx="0" clrIdx="36"/>
  <p:cmAuthor id="38" name="张逸晨" initials="" lastIdx="0" clrIdx="37"/>
  <p:cmAuthor id="39" name="未知用户437" initials="" lastIdx="0" clrIdx="38"/>
  <p:cmAuthor id="40" name="雨林木风" initials="" lastIdx="0" clrIdx="39"/>
  <p:cmAuthor id="41" name="未知用户438" initials="" lastIdx="0" clrIdx="40"/>
  <p:cmAuthor id="42" name="张洁01-lhq" initials="" lastIdx="0" clrIdx="41"/>
  <p:cmAuthor id="43" name="未知用户417" initials="" lastIdx="0" clrIdx="42"/>
  <p:cmAuthor id="44" name="池依曼" initials="" lastIdx="0" clrIdx="43"/>
  <p:cmAuthor id="45" name="未知用户439" initials="" lastIdx="0" clrIdx="44"/>
  <p:cmAuthor id="46" name="未知用户219" initials="" lastIdx="0" clrIdx="45"/>
  <p:cmAuthor id="47" name="未知用户440" initials="" lastIdx="0" clrIdx="46"/>
  <p:cmAuthor id="48" name="未知用户230" initials="" lastIdx="0" clrIdx="47"/>
  <p:cmAuthor id="49" name="未知用户441" initials="" lastIdx="0" clrIdx="48"/>
  <p:cmAuthor id="50" name="未知用户231" initials="" lastIdx="0" clrIdx="49"/>
  <p:cmAuthor id="51" name="未知用户442" initials="" lastIdx="0" clrIdx="50"/>
  <p:cmAuthor id="52" name="未知用户232" initials="" lastIdx="0" clrIdx="51"/>
  <p:cmAuthor id="53" name="未知用户443" initials="" lastIdx="0" clrIdx="52"/>
  <p:cmAuthor id="54" name="未知用户237" initials="" lastIdx="0" clrIdx="53"/>
  <p:cmAuthor id="55" name="未知用户444" initials="" lastIdx="0" clrIdx="54"/>
  <p:cmAuthor id="56" name="未知用户226" initials="" lastIdx="0" clrIdx="55"/>
  <p:cmAuthor id="57" name="未知用户445" initials="" lastIdx="0" clrIdx="56"/>
  <p:cmAuthor id="58" name="MM" initials="" lastIdx="0" clrIdx="57"/>
  <p:cmAuthor id="59" name="未知用户446" initials="" lastIdx="0" clrIdx="58"/>
  <p:cmAuthor id="60" name="亚运 曹" initials="" lastIdx="0" clrIdx="59"/>
  <p:cmAuthor id="61" name="未知用户447" initials="" lastIdx="0" clrIdx="60"/>
  <p:cmAuthor id="62" name="tkuser" initials="" lastIdx="0" clrIdx="61"/>
  <p:cmAuthor id="63" name="未知用户448" initials="" lastIdx="0" clrIdx="62"/>
  <p:cmAuthor id="64" name="王丹（法律）" initials="" lastIdx="0" clrIdx="63"/>
  <p:cmAuthor id="65" name="刘浩" initials="" lastIdx="0" clrIdx="64"/>
  <p:cmAuthor id="66" name="张正明" initials="" lastIdx="0" clrIdx="65"/>
  <p:cmAuthor id="67" name="Vivian Liu" initials="" lastIdx="0" clrIdx="66"/>
  <p:cmAuthor id="68" name="FANG SUN" initials="" lastIdx="0" clrIdx="67"/>
  <p:cmAuthor id="69" name="zhang li" initials="" lastIdx="0" clrIdx="68"/>
  <p:cmAuthor id="70" name="富德生命人寿" initials="" lastIdx="0" clrIdx="69"/>
  <p:cmAuthor id="71" name="he zhirui" initials="" lastIdx="0" clrIdx="70"/>
  <p:cmAuthor id="72" name="袁缘" initials="" lastIdx="0" clrIdx="71"/>
  <p:cmAuthor id="73" name="伟哥" initials="" lastIdx="0" clrIdx="72"/>
  <p:cmAuthor id="74" name="未知用户416" initials="" lastIdx="0" clrIdx="73"/>
  <p:cmAuthor id="75" name="孙 澍" initials="" lastIdx="0" clrIdx="74"/>
  <p:cmAuthor id="76" name="孟 昕" initials="" lastIdx="0" clrIdx="75"/>
  <p:cmAuthor id="77" name="朗 月" initials="" lastIdx="0" clrIdx="76"/>
  <p:cmAuthor id="78" name="未知用户404" initials="" lastIdx="0" clrIdx="77"/>
  <p:cmAuthor id="79" name="殷 积波" initials="" lastIdx="0" clrIdx="78"/>
  <p:cmAuthor id="80" name="localadmin" initials="" lastIdx="0" clrIdx="79"/>
  <p:cmAuthor id="81" name="启浩" initials="" lastIdx="0" clrIdx="80"/>
  <p:cmAuthor id="82" name="未知用户408" initials="" lastIdx="0" clrIdx="81"/>
  <p:cmAuthor id="83" name="袨?嗴?傤?" initials="" lastIdx="0" clrIdx="82"/>
  <p:cmAuthor id="84" name="陈 橙橙" initials="" lastIdx="0" clrIdx="83"/>
  <p:cmAuthor id="85" name="林玲 郑" initials="" lastIdx="0" clrIdx="84"/>
  <p:cmAuthor id="86" name="未知用户409" initials="" lastIdx="0" clrIdx="85"/>
  <p:cmAuthor id="87" name="554154816@qq.com" initials="" lastIdx="0" clrIdx="86"/>
  <p:cmAuthor id="88" name="gaojg02" initials="" lastIdx="0" clrIdx="87"/>
  <p:cmAuthor id="89" name="未知用户192" initials="" lastIdx="0" clrIdx="88"/>
  <p:cmAuthor id="90" name="未知用户412" initials="" lastIdx="0" clrIdx="89"/>
  <p:cmAuthor id="91" name="lanma" initials="l" lastIdx="0" clrIdx="90"/>
  <p:cmAuthor id="92" name="程康平" initials="" lastIdx="0" clrIdx="91"/>
  <p:cmAuthor id="93" name="未知用户413" initials="" lastIdx="0" clrIdx="92"/>
  <p:cmAuthor id="94" name="w" initials="" lastIdx="0" clrIdx="93"/>
  <p:cmAuthor id="95" name="未知用户414" initials="" lastIdx="0" clrIdx="94"/>
  <p:cmAuthor id="96" name="Hi_ Young" initials="" lastIdx="0" clrIdx="95"/>
  <p:cmAuthor id="97" name="未知用户415" initials="" lastIdx="0" clrIdx="96"/>
  <p:cmAuthor id="98" name="余潇迎" initials="" lastIdx="0" clrIdx="97"/>
  <p:cmAuthor id="99" name="未知用户215" initials="" lastIdx="0" clrIdx="98"/>
  <p:cmAuthor id="100" name="Jinyi" initials="" lastIdx="0" clrIdx="99"/>
  <p:cmAuthor id="101" name="未知用户217" initials="" lastIdx="0" clrIdx="100"/>
  <p:cmAuthor id="102" name="核保" initials="" lastIdx="0" clrIdx="101"/>
  <p:cmAuthor id="103" name="未知用户261" initials="" lastIdx="0" clrIdx="102"/>
  <p:cmAuthor id="104" name="王源" initials="" lastIdx="0" clrIdx="103"/>
  <p:cmAuthor id="105" name="未知用户371" initials="" lastIdx="0" clrIdx="104"/>
  <p:cmAuthor id="106" name="Saku Uchikawa" initials="" lastIdx="0" clrIdx="105"/>
  <p:cmAuthor id="107" name="未知用户370" initials="" lastIdx="0" clrIdx="106"/>
  <p:cmAuthor id="108" name="杨涛-lah" initials="" lastIdx="0" clrIdx="107"/>
  <p:cmAuthor id="109" name="未知用户347" initials="" lastIdx="0" clrIdx="108"/>
  <p:cmAuthor id="110" name="kp l" initials="" lastIdx="0" clrIdx="109"/>
  <p:cmAuthor id="111" name="未知用户348" initials="" lastIdx="0" clrIdx="110"/>
  <p:cmAuthor id="112" name="asuse" initials="" lastIdx="0" clrIdx="111"/>
  <p:cmAuthor id="113" name="未知用户286" initials="" lastIdx="0" clrIdx="112"/>
  <p:cmAuthor id="114" name="卫天一" initials="" lastIdx="0" clrIdx="113"/>
  <p:cmAuthor id="115" name="未知用户373" initials="" lastIdx="0" clrIdx="114"/>
  <p:cmAuthor id="116" name="姚琳" initials="" lastIdx="0" clrIdx="115"/>
  <p:cmAuthor id="117" name="樊星" initials="" lastIdx="0" clrIdx="116"/>
  <p:cmAuthor id="118" name="未知用户350" initials="" lastIdx="0" clrIdx="117"/>
  <p:cmAuthor id="119" name="Zengyuan Zheng" initials="" lastIdx="0" clrIdx="118"/>
  <p:cmAuthor id="120" name="刘云轩" initials="" lastIdx="0" clrIdx="119"/>
  <p:cmAuthor id="121" name="未知用户218" initials="" lastIdx="0" clrIdx="120"/>
  <p:cmAuthor id="122" name="mao sanlong" initials="ms" lastIdx="0" clrIdx="121"/>
  <p:cmAuthor id="123" name="User" initials="U" lastIdx="0" clrIdx="122"/>
  <p:cmAuthor id="124" name="季玉洁" initials="" lastIdx="0" clrIdx="123"/>
  <p:cmAuthor id="125" name="未知用户352" initials="" lastIdx="0" clrIdx="124"/>
  <p:cmAuthor id="126" name="姜文静" initials="" lastIdx="0" clrIdx="125"/>
  <p:cmAuthor id="127" name="未知用户353" initials="" lastIdx="0" clrIdx="126"/>
  <p:cmAuthor id="128" name="陈依依" initials="" lastIdx="0" clrIdx="127"/>
  <p:cmAuthor id="129" name="未知用户354" initials="" lastIdx="0" clrIdx="128"/>
  <p:cmAuthor id="130" name="姓 汤旭铭" initials="" lastIdx="0" clrIdx="129"/>
  <p:cmAuthor id="131" name="未知用户355" initials="" lastIdx="0" clrIdx="130"/>
  <p:cmAuthor id="132" name="user" initials="" lastIdx="0" clrIdx="131"/>
  <p:cmAuthor id="133" name="未知用户356" initials="" lastIdx="0" clrIdx="132"/>
  <p:cmAuthor id="134" name="dingenshi" initials="" lastIdx="0" clrIdx="133"/>
  <p:cmAuthor id="135" name="未知用户378" initials="" lastIdx="0" clrIdx="134"/>
  <p:cmAuthor id="136" name="未知用户15" initials="" lastIdx="0" clrIdx="135"/>
  <p:cmAuthor id="137" name="未知用户357" initials="" lastIdx="0" clrIdx="136"/>
  <p:cmAuthor id="138" name="未知用户16" initials="" lastIdx="0" clrIdx="137"/>
  <p:cmAuthor id="139" name="未知用户362" initials="" lastIdx="0" clrIdx="138"/>
  <p:cmAuthor id="140" name="未知用户17" initials="" lastIdx="0" clrIdx="139"/>
  <p:cmAuthor id="141" name="未知用户363" initials="" lastIdx="0" clrIdx="140"/>
  <p:cmAuthor id="142" name="未知用户18" initials="" lastIdx="0" clrIdx="141"/>
  <p:cmAuthor id="143" name="未知用户374" initials="" lastIdx="0" clrIdx="142"/>
  <p:cmAuthor id="144" name="实习生_严政宇" initials="" lastIdx="0" clrIdx="143"/>
  <p:cmAuthor id="145" name="未知用户375" initials="" lastIdx="0" clrIdx="144"/>
  <p:cmAuthor id="146" name="陈静雯" initials="" lastIdx="0" clrIdx="145"/>
  <p:cmAuthor id="147" name="未知用户369" initials="" lastIdx="0" clrIdx="146"/>
  <p:cmAuthor id="148" name="未知用户2" initials="" lastIdx="0" clrIdx="147"/>
  <p:cmAuthor id="149" name="未知用户376" initials="" lastIdx="0" clrIdx="148"/>
  <p:cmAuthor id="150" name="未知用户22" initials="" lastIdx="0" clrIdx="149"/>
  <p:cmAuthor id="151" name="未知用户377" initials="" lastIdx="0" clrIdx="150"/>
  <p:cmAuthor id="152" name="ZhangYu" initials="" lastIdx="0" clrIdx="151"/>
  <p:cmAuthor id="153" name="未知用户372" initials="" lastIdx="0" clrIdx="152"/>
  <p:cmAuthor id="154" name="jing.xue" initials="" lastIdx="0" clrIdx="153"/>
  <p:cmAuthor id="155" name="Xzjd" initials="" lastIdx="0" clrIdx="154"/>
  <p:cmAuthor id="156" name="於宝泉" initials="" lastIdx="0" clrIdx="155"/>
  <p:cmAuthor id="157" name="levy" initials="" lastIdx="0" clrIdx="156"/>
  <p:cmAuthor id="158" name="grace" initials="" lastIdx="0" clrIdx="157"/>
  <p:cmAuthor id="159" name="未知用户466" initials="" lastIdx="0" clrIdx="158"/>
  <p:cmAuthor id="160" name="刘思蜀" initials="" lastIdx="0" clrIdx="159"/>
  <p:cmAuthor id="161" name="未知用户460" initials="" lastIdx="0" clrIdx="160"/>
  <p:cmAuthor id="162" name="tkqd" initials="" lastIdx="0" clrIdx="161"/>
  <p:cmAuthor id="163" name="未知用户454" initials="" lastIdx="0" clrIdx="162"/>
  <p:cmAuthor id="164" name="HaoshuaiWu" initials="" lastIdx="0" clrIdx="163"/>
  <p:cmAuthor id="165" name="未知用户461" initials="" lastIdx="0" clrIdx="164"/>
  <p:cmAuthor id="166" name="w00100437" initials="" lastIdx="0" clrIdx="165"/>
  <p:cmAuthor id="167" name="未知用户455" initials="" lastIdx="0" clrIdx="166"/>
  <p:cmAuthor id="168" name="先生 叶" initials="" lastIdx="0" clrIdx="167"/>
  <p:cmAuthor id="169" name="未知用户462" initials="" lastIdx="0" clrIdx="168"/>
  <p:cmAuthor id="170" name="zhaoling23" initials="" lastIdx="0" clrIdx="169"/>
  <p:cmAuthor id="171" name="未知用户465" initials="" lastIdx="0" clrIdx="170"/>
  <p:cmAuthor id="172" name="方方" initials="" lastIdx="0" clrIdx="171"/>
  <p:cmAuthor id="173" name="未知用户457" initials="" lastIdx="0" clrIdx="172"/>
  <p:cmAuthor id="174" name="tuhh" initials="" lastIdx="0" clrIdx="173"/>
  <p:cmAuthor id="175" name="未知用户450" initials="" lastIdx="0" clrIdx="174"/>
  <p:cmAuthor id="176" name="江涛 李" initials="" lastIdx="0" clrIdx="175"/>
  <p:cmAuthor id="177" name="未知用户463" initials="" lastIdx="0" clrIdx="176"/>
  <p:cmAuthor id="178" name="未知用户21" initials="" lastIdx="0" clrIdx="177"/>
  <p:cmAuthor id="179" name="未知用户467" initials="" lastIdx="0" clrIdx="178"/>
  <p:cmAuthor id="180" name="zhenwb" initials="" lastIdx="0" clrIdx="179"/>
  <p:cmAuthor id="181" name="未知用户468" initials="" lastIdx="0" clrIdx="180"/>
  <p:cmAuthor id="182" name="jxgy15" initials="" lastIdx="0" clrIdx="181"/>
  <p:cmAuthor id="183" name="未知用户469" initials="" lastIdx="0" clrIdx="182"/>
  <p:cmAuthor id="184" name="朱粒" initials="" lastIdx="0" clrIdx="183"/>
  <p:cmAuthor id="185" name="未知用户458" initials="" lastIdx="0" clrIdx="184"/>
  <p:cmAuthor id="186" name="Sky123.Org" initials="" lastIdx="0" clrIdx="185"/>
  <p:cmAuthor id="187" name="未知用户470" initials="" lastIdx="0" clrIdx="186"/>
  <p:cmAuthor id="188" name="H1900" initials="" lastIdx="0" clrIdx="187"/>
  <p:cmAuthor id="189" name="未知用户471" initials="" lastIdx="0" clrIdx="188"/>
  <p:cmAuthor id="190" name="王航" initials="" lastIdx="0" clrIdx="189"/>
  <p:cmAuthor id="191" name="未知用户472" initials="" lastIdx="0" clrIdx="190"/>
  <p:cmAuthor id="192" name="回校" initials="" lastIdx="0" clrIdx="191"/>
  <p:cmAuthor id="193" name="未知用户473" initials="" lastIdx="0" clrIdx="192"/>
  <p:cmAuthor id="194" name="未知用户235" initials="" lastIdx="0" clrIdx="193"/>
  <p:cmAuthor id="195" name="未知用户7" initials="" lastIdx="0" clrIdx="194"/>
  <p:cmAuthor id="196" name="未知用户453" initials="" lastIdx="0" clrIdx="195"/>
  <p:cmAuthor id="197" name="未知用户8" initials="" lastIdx="0" clrIdx="196"/>
  <p:cmAuthor id="198" name="未知用户474" initials="" lastIdx="0" clrIdx="197"/>
  <p:cmAuthor id="199" name="王怀璋" initials="" lastIdx="0" clrIdx="198"/>
  <p:cmAuthor id="200" name="未知用户475" initials="" lastIdx="0" clrIdx="199"/>
  <p:cmAuthor id="201" name="lenovo0" initials="" lastIdx="0" clrIdx="200"/>
  <p:cmAuthor id="202" name="未知用户476" initials="" lastIdx="0" clrIdx="201"/>
  <p:cmAuthor id="203" name="未知用户9" initials="" lastIdx="0" clrIdx="202"/>
  <p:cmAuthor id="204" name="未知用户459" initials="" lastIdx="0" clrIdx="203"/>
  <p:cmAuthor id="205" name="Tracy" initials="" lastIdx="0" clrIdx="204"/>
  <p:cmAuthor id="206" name="未知用户489" initials="" lastIdx="0" clrIdx="205"/>
  <p:cmAuthor id="207" name="yangdi" initials="" lastIdx="0" clrIdx="206"/>
  <p:cmAuthor id="208" name="未知用户488" initials="" lastIdx="0" clrIdx="207"/>
  <p:cmAuthor id="209" name="Microsoft Office 用户" initials="" lastIdx="0" clrIdx="208"/>
  <p:cmAuthor id="210" name="未知用户490" initials="" lastIdx="0" clrIdx="209"/>
  <p:cmAuthor id="211" name="sunxp002" initials="" lastIdx="0" clrIdx="210"/>
  <p:cmAuthor id="212" name="未知用户477" initials="" lastIdx="0" clrIdx="211"/>
  <p:cmAuthor id="213" name="Windows 用户" initials="" lastIdx="0" clrIdx="212"/>
  <p:cmAuthor id="214" name="未知用户478" initials="" lastIdx="0" clrIdx="213"/>
  <p:cmAuthor id="215" name="吴晓梅" initials="" lastIdx="0" clrIdx="214"/>
  <p:cmAuthor id="216" name="未知用户479" initials="" lastIdx="0" clrIdx="215"/>
  <p:cmAuthor id="217" name="徐 宁" initials="" lastIdx="0" clrIdx="216"/>
  <p:cmAuthor id="218" name="未知用户480" initials="" lastIdx="0" clrIdx="217"/>
  <p:cmAuthor id="219" name="QBOSSCHEN" initials="" lastIdx="0" clrIdx="218"/>
  <p:cmAuthor id="220" name="未知用户481" initials="" lastIdx="0" clrIdx="219"/>
  <p:cmAuthor id="221" name="未知用户33" initials="" lastIdx="0" clrIdx="220"/>
  <p:cmAuthor id="222" name="未知用户482" initials="" lastIdx="0" clrIdx="221"/>
  <p:cmAuthor id="223" name="未知用户34" initials="" lastIdx="0" clrIdx="222"/>
  <p:cmAuthor id="224" name="未知用户483" initials="" lastIdx="0" clrIdx="223"/>
  <p:cmAuthor id="225" name="pangyt" initials="" lastIdx="0" clrIdx="224"/>
  <p:cmAuthor id="226" name="未知用户484" initials="" lastIdx="0" clrIdx="225"/>
  <p:cmAuthor id="227" name=" " initials="" lastIdx="0" clrIdx="226"/>
  <p:cmAuthor id="228" name="未知用户485" initials="" lastIdx="0" clrIdx="227"/>
  <p:cmAuthor id="229" name="未知用户37" initials="" lastIdx="0" clrIdx="228"/>
  <p:cmAuthor id="230" name="未知用户486" initials="" lastIdx="0" clrIdx="229"/>
  <p:cmAuthor id="231" name="未知用户38" initials="" lastIdx="0" clrIdx="230"/>
  <p:cmAuthor id="232" name="未知用户452" initials="" lastIdx="0" clrIdx="231"/>
  <p:cmAuthor id="233" name="未知用户39" initials="" lastIdx="0" clrIdx="232"/>
  <p:cmAuthor id="234" name="未知用户456" initials="" lastIdx="0" clrIdx="233"/>
  <p:cmAuthor id="235" name="未知用户40" initials="" lastIdx="0" clrIdx="234"/>
  <p:cmAuthor id="236" name="未知用户464" initials="" lastIdx="0" clrIdx="235"/>
  <p:cmAuthor id="237" name="pangxw01" initials="" lastIdx="0" clrIdx="236"/>
  <p:cmAuthor id="238" name="未知用户487" initials="" lastIdx="0" clrIdx="237"/>
  <p:cmAuthor id="239" name="Calvin G" initials="" lastIdx="0" clrIdx="238"/>
  <p:cmAuthor id="240" name="张莹" initials="" lastIdx="0" clrIdx="239"/>
  <p:cmAuthor id="241" name="MC SYSTEM" initials="" lastIdx="0" clrIdx="240"/>
  <p:cmAuthor id="242" name="spring_ren" initials="" lastIdx="0" clrIdx="241"/>
  <p:cmAuthor id="243" name="viola_yang" initials="" lastIdx="0" clrIdx="242"/>
  <p:cmAuthor id="244" name="未知用户89" initials="" lastIdx="0" clrIdx="243"/>
  <p:cmAuthor id="245" name="李璐---寿险总公司营销管理部" initials="" lastIdx="0" clrIdx="244"/>
  <p:cmAuthor id="246" name="seki" initials="" lastIdx="0" clrIdx="245"/>
  <p:cmAuthor id="247" name="xuqing" initials="" lastIdx="0" clrIdx="246"/>
  <p:cmAuthor id="248" name="王顶" initials="" lastIdx="0" clrIdx="247"/>
  <p:cmAuthor id="249" name="minty minty" initials="" lastIdx="0" clrIdx="248"/>
  <p:cmAuthor id="250" name="松 李" initials="" lastIdx="0" clrIdx="249"/>
  <p:cmAuthor id="251" name="CHEN LONG" initials="" lastIdx="0" clrIdx="250"/>
  <p:cmAuthor id="252" name="彬 罗" initials="" lastIdx="0" clrIdx="251"/>
  <p:cmAuthor id="253" name="cuizijin01" initials="" lastIdx="0" clrIdx="252"/>
  <p:cmAuthor id="254" name="罗彬" initials="" lastIdx="0" clrIdx="253"/>
  <p:cmAuthor id="255" name="刘盛潮" initials="" lastIdx="0" clrIdx="254"/>
  <p:cmAuthor id="256" name="1 mac" initials="" lastIdx="0" clrIdx="255"/>
  <p:cmAuthor id="257" name="未知用户86" initials="" lastIdx="0" clrIdx="256"/>
  <p:cmAuthor id="258" name="新萝卜家园" initials="" lastIdx="0" clrIdx="257"/>
  <p:cmAuthor id="259" name="songchunhua" initials="" lastIdx="0" clrIdx="258"/>
  <p:cmAuthor id="260" name="宋春华" initials="" lastIdx="0" clrIdx="259"/>
  <p:cmAuthor id="261" name="lixiaosong" initials="" lastIdx="0" clrIdx="260"/>
  <p:cmAuthor id="262" name="未知用户78" initials="" lastIdx="0" clrIdx="261"/>
  <p:cmAuthor id="263" name="马妍" initials="" lastIdx="0" clrIdx="262"/>
  <p:cmAuthor id="264" name="yanqiqi-lgd" initials="" lastIdx="0" clrIdx="263"/>
  <p:cmAuthor id="265" name="番茄花园" initials="" lastIdx="0" clrIdx="264"/>
  <p:cmAuthor id="266" name="caoyq0624" initials="" lastIdx="0" clrIdx="265"/>
  <p:cmAuthor id="267" name="方朝军/产品推动室/产品开发推广部/总公司" initials="" lastIdx="0" clrIdx="266"/>
  <p:cmAuthor id="268" name="zq" initials="" lastIdx="0" clrIdx="267"/>
  <p:cmAuthor id="269" name="未知用户28" initials="" lastIdx="0" clrIdx="268"/>
  <p:cmAuthor id="270" name="temp" initials="" lastIdx="0" clrIdx="269"/>
  <p:cmAuthor id="271" name="Q Q" initials="" lastIdx="0" clrIdx="270"/>
  <p:cmAuthor id="272" name="柳 先涛" initials="" lastIdx="0" clrIdx="271"/>
  <p:cmAuthor id="273" name="liquanxi" initials="" lastIdx="0" clrIdx="272"/>
  <p:cmAuthor id="274" name="不明使用者19" initials="" lastIdx="0" clrIdx="273"/>
  <p:cmAuthor id="275" name="YANQING BAO" initials="" lastIdx="0" clrIdx="274"/>
  <p:cmAuthor id="276" name="Tracy Chen" initials="" lastIdx="0" clrIdx="275"/>
  <p:cmAuthor id="277" name="dongwc0205" initials="" lastIdx="0" clrIdx="276"/>
  <p:cmAuthor id="278" name="yuancc04" initials="" lastIdx="0" clrIdx="277"/>
  <p:cmAuthor id="279" name="Xinyi" initials="" lastIdx="0" clrIdx="278"/>
  <p:cmAuthor id="280" name="万户网络" initials="" lastIdx="0" clrIdx="279"/>
  <p:cmAuthor id="281" name="未知用户59" initials="" lastIdx="0" clrIdx="280"/>
  <p:cmAuthor id="282" name="YANGS-PC" initials="" lastIdx="0" clrIdx="281"/>
  <p:cmAuthor id="283" name="未知用户92" initials="" lastIdx="0" clrIdx="282"/>
  <p:cmAuthor id="284" name="Christina" initials="" lastIdx="0" clrIdx="283"/>
  <p:cmAuthor id="285" name="未知用户104" initials="" lastIdx="0" clrIdx="284"/>
  <p:cmAuthor id="286" name="yuanzh" initials="" lastIdx="0" clrIdx="285"/>
  <p:cmAuthor id="287" name="未知的使用者110" initials="" lastIdx="0" clrIdx="286"/>
  <p:cmAuthor id="288" name="何慧丽" initials="" lastIdx="0" clrIdx="287"/>
  <p:cmAuthor id="289" name="袁 玥挺" initials="" lastIdx="0" clrIdx="288"/>
  <p:cmAuthor id="290" name="未知用户19" initials="" lastIdx="0" clrIdx="289"/>
  <p:cmAuthor id="291" name="未知用户12" initials="" lastIdx="0" clrIdx="290"/>
  <p:cmAuthor id="292" name="hy-tkyl" initials="" lastIdx="0" clrIdx="291"/>
  <p:cmAuthor id="293" name="49254" initials="" lastIdx="0" clrIdx="292"/>
  <p:cmAuthor id="294" name="未知用户23" initials="" lastIdx="0" clrIdx="293"/>
  <p:cmAuthor id="295" name="未知用户27" initials="" lastIdx="0" clrIdx="294"/>
  <p:cmAuthor id="296" name="未知用户29" initials="" lastIdx="0" clrIdx="295"/>
  <p:cmAuthor id="297" name="未知用户26" initials="" lastIdx="0" clrIdx="296"/>
  <p:cmAuthor id="298" name="未知用户31" initials="" lastIdx="0" clrIdx="297"/>
  <p:cmAuthor id="299" name="未知用户61" initials="" lastIdx="0" clrIdx="298"/>
  <p:cmAuthor id="300" name="刘莎" initials="" lastIdx="0" clrIdx="299"/>
  <p:cmAuthor id="301" name="未知用户10" initials="" lastIdx="0" clrIdx="300"/>
  <p:cmAuthor id="302" name="ydx2003new@163.com" initials="" lastIdx="0" clrIdx="301"/>
  <p:cmAuthor id="303" name="岳文甲" initials="" lastIdx="0" clrIdx="302"/>
  <p:cmAuthor id="304" name="91huhang" initials="" lastIdx="0" clrIdx="303"/>
  <p:cmAuthor id="305" name="Ray" initials="" lastIdx="0" clrIdx="304"/>
  <p:cmAuthor id="306" name="Ms" initials="" lastIdx="0" clrIdx="305"/>
  <p:cmAuthor id="307" name="未知用户80" initials="" lastIdx="0" clrIdx="306"/>
  <p:cmAuthor id="308" name="ProMedican" initials="" lastIdx="0" clrIdx="307"/>
  <p:cmAuthor id="309" name="侯清英" initials="" lastIdx="0" clrIdx="308"/>
  <p:cmAuthor id="310" name="齐登宝" initials="" lastIdx="0" clrIdx="309"/>
  <p:cmAuthor id="311" name="Student" initials="" lastIdx="0" clrIdx="310"/>
  <p:cmAuthor id="312" name="未知用户47" initials="" lastIdx="0" clrIdx="311"/>
  <p:cmAuthor id="313" name="jiansheng li" initials="" lastIdx="0" clrIdx="312"/>
  <p:cmAuthor id="314" name="李增增" initials="" lastIdx="0" clrIdx="313"/>
  <p:cmAuthor id="315" name="ht guo" initials="" lastIdx="0" clrIdx="314"/>
  <p:cmAuthor id="316" name="Ted Su" initials="" lastIdx="0" clrIdx="315"/>
  <p:cmAuthor id="317" name="梁潇-lhq" initials="" lastIdx="0" clrIdx="316"/>
  <p:cmAuthor id="318" name="超乎想象" initials="" lastIdx="0" clrIdx="317"/>
  <p:cmAuthor id="319" name="未知用户52" initials="" lastIdx="0" clrIdx="318"/>
  <p:cmAuthor id="320" name="未知用户85" initials="" lastIdx="0" clrIdx="319"/>
  <p:cmAuthor id="321" name="Windows" initials="" lastIdx="0" clrIdx="320"/>
  <p:cmAuthor id="322" name="yangying73" initials="" lastIdx="0" clrIdx="321"/>
  <p:cmAuthor id="323" name="547716734@qq.com" initials="" lastIdx="0" clrIdx="322"/>
  <p:cmAuthor id="324" name="郭书含" initials="" lastIdx="0" clrIdx="323"/>
  <p:cmAuthor id="325" name="sivaram" initials="" lastIdx="0" clrIdx="324"/>
  <p:cmAuthor id="326" name="shinin" initials="" lastIdx="0" clrIdx="325"/>
  <p:cmAuthor id="327" name="刘淼" initials="" lastIdx="0" clrIdx="326"/>
  <p:cmAuthor id="328" name="Office 365" initials="" lastIdx="0" clrIdx="327"/>
  <p:cmAuthor id="329" name="1716266060@qq.com" initials="" lastIdx="0" clrIdx="328"/>
  <p:cmAuthor id="330" name="程学春 cxc" initials="" lastIdx="0" clrIdx="329"/>
  <p:cmAuthor id="331" name="chenli8" initials="" lastIdx="0" clrIdx="330"/>
  <p:cmAuthor id="332" name="448097321@qq.com" initials="" lastIdx="0" clrIdx="331"/>
  <p:cmAuthor id="333" name="zhumin1" initials="" lastIdx="0" clrIdx="332"/>
  <p:cmAuthor id="334" name="FS" initials="" lastIdx="0" clrIdx="333"/>
  <p:cmAuthor id="335" name="Temp" initials="" lastIdx="0" clrIdx="334"/>
  <p:cmAuthor id="336" name="刘岸亮" initials="" lastIdx="0" clrIdx="335"/>
  <p:cmAuthor id="337" name="雍中婧" initials="" lastIdx="0" clrIdx="336"/>
  <p:cmAuthor id="338" name="任斐" initials="" lastIdx="0" clrIdx="337"/>
  <p:cmAuthor id="339" name="未知用户121" initials="" lastIdx="0" clrIdx="338"/>
  <p:cmAuthor id="340" name="肖 雷" initials="" lastIdx="0" clrIdx="339"/>
  <p:cmAuthor id="341" name="lin lin" initials="" lastIdx="0" clrIdx="340"/>
  <p:cmAuthor id="342" name="邓蓉榕" initials="" lastIdx="0" clrIdx="341"/>
  <p:cmAuthor id="343" name="Sky.Wang" initials="" lastIdx="0" clrIdx="342"/>
  <p:cmAuthor id="344" name="时方赛" initials="" lastIdx="0" clrIdx="343"/>
  <p:cmAuthor id="345" name="未知的使用者151" initials="" lastIdx="0" clrIdx="344"/>
  <p:cmAuthor id="346" name="未知的使用者117" initials="" lastIdx="0" clrIdx="345"/>
  <p:cmAuthor id="347" name="唐可欣" initials="" lastIdx="0" clrIdx="346"/>
  <p:cmAuthor id="348" name="wangll132" initials="" lastIdx="0" clrIdx="347"/>
  <p:cmAuthor id="349" name="未知的使用者77" initials="" lastIdx="0" clrIdx="348"/>
  <p:cmAuthor id="350" name="未知的使用者134" initials="" lastIdx="0" clrIdx="349"/>
  <p:cmAuthor id="351" name="未知用户41" initials="" lastIdx="0" clrIdx="350"/>
  <p:cmAuthor id="352" name="未知用户42" initials="" lastIdx="0" clrIdx="351"/>
  <p:cmAuthor id="353" name="未知用户43" initials="" lastIdx="0" clrIdx="352"/>
  <p:cmAuthor id="354" name="未知用户44" initials="" lastIdx="0" clrIdx="353"/>
  <p:cmAuthor id="355" name="未知用户45" initials="" lastIdx="0" clrIdx="354"/>
  <p:cmAuthor id="356" name="未知的使用者140" initials="" lastIdx="0" clrIdx="355"/>
  <p:cmAuthor id="357" name="未知用户46" initials="" lastIdx="0" clrIdx="356"/>
  <p:cmAuthor id="358" name="柯 少鹏" initials="" lastIdx="0" clrIdx="357"/>
  <p:cmAuthor id="359" name="未知用户48" initials="" lastIdx="0" clrIdx="358"/>
  <p:cmAuthor id="360" name="未知用户49" initials="" lastIdx="0" clrIdx="359"/>
  <p:cmAuthor id="361" name="未知用户50" initials="" lastIdx="0" clrIdx="360"/>
  <p:cmAuthor id="362" name="未知用户51" initials="" lastIdx="0" clrIdx="361"/>
  <p:cmAuthor id="363" name="pc" initials="" lastIdx="0" clrIdx="362"/>
  <p:cmAuthor id="364" name="未知用户53" initials="" lastIdx="0" clrIdx="363"/>
  <p:cmAuthor id="365" name="未知的使用者40" initials="" lastIdx="0" clrIdx="364"/>
  <p:cmAuthor id="366" name="未知的使用者105" initials="" lastIdx="0" clrIdx="365"/>
  <p:cmAuthor id="367" name="未知用户54" initials="" lastIdx="0" clrIdx="366"/>
  <p:cmAuthor id="368" name="未知的使用者59" initials="" lastIdx="0" clrIdx="367"/>
  <p:cmAuthor id="369" name="未知用户56" initials="" lastIdx="0" clrIdx="368"/>
  <p:cmAuthor id="370" name="Unknown User66" initials="" lastIdx="0" clrIdx="369"/>
  <p:cmAuthor id="371" name="未知的使用者37" initials="" lastIdx="0" clrIdx="370"/>
  <p:cmAuthor id="372" name="未知的使用者45" initials="" lastIdx="0" clrIdx="371"/>
  <p:cmAuthor id="373" name="Unknown User70" initials="" lastIdx="0" clrIdx="372"/>
  <p:cmAuthor id="374" name="未知用户152" initials="" lastIdx="0" clrIdx="373"/>
  <p:cmAuthor id="375" name="未知用户62" initials="" lastIdx="0" clrIdx="374"/>
  <p:cmAuthor id="376" name="未知用户154" initials="" lastIdx="0" clrIdx="375"/>
  <p:cmAuthor id="377" name="未知用户63" initials="" lastIdx="0" clrIdx="376"/>
  <p:cmAuthor id="378" name="Sara Chen" initials="" lastIdx="0" clrIdx="377"/>
  <p:cmAuthor id="379" name="未知用户64" initials="" lastIdx="0" clrIdx="378"/>
  <p:cmAuthor id="380" name="未知用户170" initials="" lastIdx="0" clrIdx="379"/>
  <p:cmAuthor id="381" name="未知用户65" initials="" lastIdx="0" clrIdx="380"/>
  <p:cmAuthor id="382" name="未知用户108" initials="" lastIdx="0" clrIdx="381"/>
  <p:cmAuthor id="383" name="未知用户67" initials="" lastIdx="0" clrIdx="382"/>
  <p:cmAuthor id="384" name="未知用户68" initials="" lastIdx="0" clrIdx="383"/>
  <p:cmAuthor id="385" name="未知用户69" initials="" lastIdx="0" clrIdx="384"/>
  <p:cmAuthor id="386" name="未知用户151" initials="" lastIdx="0" clrIdx="385"/>
  <p:cmAuthor id="387" name="未知的使用者47" initials="" lastIdx="0" clrIdx="386"/>
  <p:cmAuthor id="388" name="未知用户70" initials="" lastIdx="0" clrIdx="387"/>
  <p:cmAuthor id="389" name="未知的使用者60" initials="" lastIdx="0" clrIdx="388"/>
  <p:cmAuthor id="390" name="未知用户155" initials="" lastIdx="0" clrIdx="389"/>
  <p:cmAuthor id="391" name="未知的使用者57" initials="" lastIdx="0" clrIdx="390"/>
  <p:cmAuthor id="392" name="未知的使用者54" initials="" lastIdx="0" clrIdx="391"/>
  <p:cmAuthor id="393" name="未知的使用者66" initials="" lastIdx="0" clrIdx="392"/>
  <p:cmAuthor id="394" name="未知用户156" initials="" lastIdx="0" clrIdx="393"/>
  <p:cmAuthor id="395" name="maxine" initials="" lastIdx="0" clrIdx="394"/>
  <p:cmAuthor id="396" name="未知的使用者43" initials="" lastIdx="0" clrIdx="395"/>
  <p:cmAuthor id="397" name="未知的使用者41" initials="" lastIdx="0" clrIdx="396"/>
  <p:cmAuthor id="398" name="Evonlin" initials="" lastIdx="0" clrIdx="397"/>
  <p:cmAuthor id="399" name="未知的使用者106" initials="" lastIdx="0" clrIdx="398"/>
  <p:cmAuthor id="400" name="未知的使用者107" initials="" lastIdx="0" clrIdx="399"/>
  <p:cmAuthor id="401" name="未知的使用者108" initials="" lastIdx="0" clrIdx="400"/>
  <p:cmAuthor id="402" name="未知的使用者86" initials="" lastIdx="0" clrIdx="401"/>
  <p:cmAuthor id="403" name="未知的使用者103" initials="" lastIdx="0" clrIdx="402"/>
  <p:cmAuthor id="404" name="未知的使用者104" initials="" lastIdx="0" clrIdx="403"/>
  <p:cmAuthor id="405" name="未知的使用者98" initials="" lastIdx="0" clrIdx="404"/>
  <p:cmAuthor id="406" name="James" initials="" lastIdx="0" clrIdx="405"/>
  <p:cmAuthor id="407" name="未知的使用者65" initials="" lastIdx="0" clrIdx="406"/>
  <p:cmAuthor id="408" name="未知的使用者44" initials="" lastIdx="0" clrIdx="407"/>
  <p:cmAuthor id="409" name="Admin" initials="" lastIdx="0" clrIdx="408"/>
  <p:cmAuthor id="410" name="Chun Chung YEH" initials="" lastIdx="0" clrIdx="409"/>
  <p:cmAuthor id="411" name="未知用户36" initials="" lastIdx="0" clrIdx="410"/>
  <p:cmAuthor id="412" name="Vicky" initials="" lastIdx="0" clrIdx="411"/>
  <p:cmAuthor id="413" name="未知用户164" initials="" lastIdx="0" clrIdx="412"/>
  <p:cmAuthor id="414" name="sharon" initials="" lastIdx="0" clrIdx="413"/>
  <p:cmAuthor id="415" name="未知的使用者128" initials="" lastIdx="0" clrIdx="414"/>
  <p:cmAuthor id="416" name="未知的使用者124" initials="" lastIdx="0" clrIdx="415"/>
  <p:cmAuthor id="417" name="未知的使用者125" initials="" lastIdx="0" clrIdx="416"/>
  <p:cmAuthor id="418" name="未知的使用者61" initials="" lastIdx="0" clrIdx="417"/>
  <p:cmAuthor id="419" name="huang gerrard" initials="" lastIdx="0" clrIdx="418"/>
  <p:cmAuthor id="420" name="未知用户171" initials="" lastIdx="0" clrIdx="419"/>
  <p:cmAuthor id="421" name="未知用户172" initials="" lastIdx="0" clrIdx="420"/>
  <p:cmAuthor id="422" name="未知用户173" initials="" lastIdx="0" clrIdx="421"/>
  <p:cmAuthor id="423" name="未知用户149" initials="" lastIdx="0" clrIdx="422"/>
  <p:cmAuthor id="424" name="未知用户150" initials="" lastIdx="0" clrIdx="423"/>
  <p:cmAuthor id="425" name="刘仕俭" initials="" lastIdx="0" clrIdx="424"/>
  <p:cmAuthor id="426" name="梅芬 吳" initials="" lastIdx="0" clrIdx="425"/>
  <p:cmAuthor id="427" name="未知用户212" initials="" lastIdx="0" clrIdx="426"/>
  <p:cmAuthor id="428" name="未知用户210" initials="" lastIdx="0" clrIdx="427"/>
  <p:cmAuthor id="429" name="未知的使用者109" initials="" lastIdx="0" clrIdx="428"/>
  <p:cmAuthor id="430" name="未知的使用者122" initials="" lastIdx="0" clrIdx="429"/>
  <p:cmAuthor id="431" name="未知的使用者123" initials="" lastIdx="0" clrIdx="430"/>
  <p:cmAuthor id="432" name="未知用户162" initials="" lastIdx="0" clrIdx="431"/>
  <p:cmAuthor id="433" name="未知用户163" initials="" lastIdx="0" clrIdx="432"/>
  <p:cmAuthor id="434" name="未知用户79" initials="" lastIdx="0" clrIdx="433"/>
  <p:cmAuthor id="435" name="Harry xu" initials="" lastIdx="0" clrIdx="434"/>
  <p:cmAuthor id="436" name="未知的使用者141" initials="" lastIdx="0" clrIdx="435"/>
  <p:cmAuthor id="437" name="未知的使用者142" initials="" lastIdx="0" clrIdx="436"/>
  <p:cmAuthor id="438" name="未知的使用者143" initials="" lastIdx="0" clrIdx="437"/>
  <p:cmAuthor id="439" name="未知的使用者144" initials="" lastIdx="0" clrIdx="438"/>
  <p:cmAuthor id="440" name="未知用户203" initials="" lastIdx="0" clrIdx="439"/>
  <p:cmAuthor id="441" name="未知用户174" initials="" lastIdx="0" clrIdx="440"/>
  <p:cmAuthor id="442" name="未知用户175" initials="" lastIdx="0" clrIdx="441"/>
  <p:cmAuthor id="443" name="未知的使用者148" initials="" lastIdx="0" clrIdx="442"/>
  <p:cmAuthor id="444" name="未知的使用者149" initials="" lastIdx="0" clrIdx="443"/>
  <p:cmAuthor id="445" name="未知的使用者150" initials="" lastIdx="0" clrIdx="444"/>
  <p:cmAuthor id="446" name="PC" initials="" lastIdx="0" clrIdx="445"/>
  <p:cmAuthor id="447" name="未知用户185" initials="" lastIdx="0" clrIdx="446"/>
  <p:cmAuthor id="448" name="未知用户181" initials="" lastIdx="0" clrIdx="447"/>
  <p:cmAuthor id="449" name="未知用户153" initials="" lastIdx="0" clrIdx="448"/>
  <p:cmAuthor id="450" name="未知用户204" initials="" lastIdx="0" clrIdx="449"/>
  <p:cmAuthor id="451" name="未知的使用者161" initials="" lastIdx="0" clrIdx="450"/>
  <p:cmAuthor id="452" name="未知的使用者162" initials="" lastIdx="0" clrIdx="451"/>
  <p:cmAuthor id="453" name="未知的使用者152" initials="" lastIdx="0" clrIdx="452"/>
  <p:cmAuthor id="454" name="未知的使用者81" initials="" lastIdx="0" clrIdx="453"/>
  <p:cmAuthor id="455" name="未知用户194" initials="" lastIdx="0" clrIdx="454"/>
  <p:cmAuthor id="456" name="Dizzy" initials="" lastIdx="0" clrIdx="455"/>
  <p:cmAuthor id="457" name="未知用户187" initials="" lastIdx="0" clrIdx="456"/>
  <p:cmAuthor id="458" name="Kent" initials="" lastIdx="0" clrIdx="457"/>
  <p:cmAuthor id="459" name="alpha" initials="" lastIdx="0" clrIdx="458"/>
  <p:cmAuthor id="460" name="Gallivan, John-Paul {MDAO~Basel}" initials="" lastIdx="0" clrIdx="459"/>
  <p:cmAuthor id="461" name="Unknown User22" initials="" lastIdx="0" clrIdx="460"/>
  <p:cmAuthor id="462" name="Unknown User23" initials="" lastIdx="0" clrIdx="461"/>
  <p:cmAuthor id="463" name="未知的使用者75" initials="" lastIdx="0" clrIdx="462"/>
  <p:cmAuthor id="464" name="未知的使用者170" initials="" lastIdx="0" clrIdx="463"/>
  <p:cmAuthor id="465" name="未知的使用者78" initials="" lastIdx="0" clrIdx="464"/>
  <p:cmAuthor id="466" name="未知的使用者79" initials="" lastIdx="0" clrIdx="465"/>
  <p:cmAuthor id="467" name="未知的使用者80" initials="" lastIdx="0" clrIdx="466"/>
  <p:cmAuthor id="468" name="未知的使用者82" initials="" lastIdx="0" clrIdx="467"/>
  <p:cmAuthor id="469" name="未知用户75" initials="" lastIdx="0" clrIdx="468"/>
  <p:cmAuthor id="470" name="未知的使用者84" initials="" lastIdx="0" clrIdx="469"/>
  <p:cmAuthor id="471" name="MA15" initials="" lastIdx="0" clrIdx="470"/>
  <p:cmAuthor id="472" name="未知的使用者87" initials="" lastIdx="0" clrIdx="471"/>
  <p:cmAuthor id="473" name="未知的使用者90" initials="" lastIdx="0" clrIdx="472"/>
  <p:cmAuthor id="474" name="未知的使用者91" initials="" lastIdx="0" clrIdx="473"/>
  <p:cmAuthor id="475" name="Franca, Ryan {MDAO~Basel}" initials="" lastIdx="0" clrIdx="474"/>
  <p:cmAuthor id="476" name="未知的使用者127" initials="" lastIdx="0" clrIdx="475"/>
  <p:cmAuthor id="477" name="未知用户71" initials="" lastIdx="0" clrIdx="476"/>
  <p:cmAuthor id="478" name="未知用户72" initials="" lastIdx="0" clrIdx="477"/>
  <p:cmAuthor id="479" name="未知用户73" initials="" lastIdx="0" clrIdx="478"/>
  <p:cmAuthor id="480" name="未知的使用者102" initials="" lastIdx="0" clrIdx="479"/>
  <p:cmAuthor id="481" name="Kate Sillitoe (HI)" initials="" lastIdx="0" clrIdx="480"/>
  <p:cmAuthor id="482" name="仝德志" initials="" lastIdx="0" clrIdx="481"/>
  <p:cmAuthor id="483" name="未知用户112" initials="" lastIdx="0" clrIdx="482"/>
  <p:cmAuthor id="484" name="hanjuncompany" initials="" lastIdx="0" clrIdx="483"/>
  <p:cmAuthor id="485" name="未知的使用者169" initials="" lastIdx="0" clrIdx="484"/>
  <p:cmAuthor id="486" name="未知的使用者183" initials="" lastIdx="0" clrIdx="485"/>
  <p:cmAuthor id="487" name="未知的使用者182" initials="" lastIdx="0" clrIdx="486"/>
  <p:cmAuthor id="488" name="未知的使用者173" initials="" lastIdx="0" clrIdx="487"/>
  <p:cmAuthor id="489" name="古二蛋" initials="" lastIdx="0" clrIdx="488"/>
  <p:cmAuthor id="490" name="Johnny Hsieh" initials="" lastIdx="0" clrIdx="489"/>
  <p:cmAuthor id="491" name="未知的使用者114" initials="" lastIdx="0" clrIdx="490"/>
  <p:cmAuthor id="492" name="未知用户3" initials="" lastIdx="0" clrIdx="491"/>
  <p:cmAuthor id="493" name="未知的使用者184" initials="" lastIdx="0" clrIdx="492"/>
  <p:cmAuthor id="494" name="未知的使用者185" initials="" lastIdx="0" clrIdx="493"/>
  <p:cmAuthor id="495" name="未知的使用者186" initials="" lastIdx="0" clrIdx="494"/>
  <p:cmAuthor id="496" name="未知的使用者175" initials="" lastIdx="0" clrIdx="495"/>
  <p:cmAuthor id="497" name="未知的使用者176" initials="" lastIdx="0" clrIdx="496"/>
  <p:cmAuthor id="498" name="未知的使用者187" initials="" lastIdx="0" clrIdx="497"/>
  <p:cmAuthor id="499" name="未知的使用者178" initials="" lastIdx="0" clrIdx="498"/>
  <p:cmAuthor id="500" name="未知的使用者179" initials="" lastIdx="0" clrIdx="499"/>
  <p:cmAuthor id="501" name="未知的使用者180" initials="" lastIdx="0" clrIdx="500"/>
  <p:cmAuthor id="502" name="未知的使用者181" initials="" lastIdx="0" clrIdx="501"/>
  <p:cmAuthor id="503" name="未知用户95" initials="" lastIdx="0" clrIdx="502"/>
  <p:cmAuthor id="504" name="CHRISYU" initials="" lastIdx="0" clrIdx="503"/>
  <p:cmAuthor id="505" name="liucunri" initials="" lastIdx="0" clrIdx="504"/>
  <p:cmAuthor id="506" name="橙子" initials="" lastIdx="0" clrIdx="505"/>
  <p:cmAuthor id="507" name="加 林" initials="" lastIdx="0" clrIdx="506"/>
  <p:cmAuthor id="508" name="wenle369@sina.com" initials="" lastIdx="0" clrIdx="507"/>
  <p:cmAuthor id="509" name="dcis" initials="" lastIdx="0" clrIdx="508"/>
  <p:cmAuthor id="510" name="未知的使用者145" initials="" lastIdx="0" clrIdx="509"/>
  <p:cmAuthor id="511" name="未知的使用者146" initials="" lastIdx="0" clrIdx="510"/>
  <p:cmAuthor id="512" name="未知的使用者147" initials="" lastIdx="0" clrIdx="511"/>
  <p:cmAuthor id="513" name="未知用户113" initials="" lastIdx="0" clrIdx="512"/>
  <p:cmAuthor id="514" name="未知用户76" initials="" lastIdx="0" clrIdx="513"/>
  <p:cmAuthor id="515" name="未知用户138" initials="" lastIdx="0" clrIdx="514"/>
  <p:cmAuthor id="516" name="未知用户130" initials="" lastIdx="0" clrIdx="515"/>
  <p:cmAuthor id="517" name="未知用户131" initials="" lastIdx="0" clrIdx="516"/>
  <p:cmAuthor id="518" name="未知用户132" initials="" lastIdx="0" clrIdx="517"/>
  <p:cmAuthor id="519" name="未知用户133" initials="" lastIdx="0" clrIdx="518"/>
  <p:cmAuthor id="520" name="未知用户134" initials="" lastIdx="0" clrIdx="519"/>
  <p:cmAuthor id="521" name="未知用户135" initials="" lastIdx="0" clrIdx="520"/>
  <p:cmAuthor id="522" name="未知用户137" initials="" lastIdx="0" clrIdx="521"/>
  <p:cmAuthor id="523" name="未知用户136" initials="" lastIdx="0" clrIdx="522"/>
  <p:cmAuthor id="524" name="Yoyo Wu" initials="" lastIdx="0" clrIdx="523"/>
  <p:cmAuthor id="525" name="zhangbin" initials="" lastIdx="0" clrIdx="524"/>
  <p:cmAuthor id="526" name="未知用户291" initials="" lastIdx="0" clrIdx="525"/>
  <p:cmAuthor id="527" name="Unknown User25" initials="" lastIdx="0" clrIdx="526"/>
  <p:cmAuthor id="528" name="Unknown User26" initials="" lastIdx="0" clrIdx="527"/>
  <p:cmAuthor id="529" name="Unknown User27" initials="" lastIdx="0" clrIdx="528"/>
  <p:cmAuthor id="530" name="Unknown User11" initials="" lastIdx="0" clrIdx="529"/>
  <p:cmAuthor id="531" name="Unknown User112" initials="" lastIdx="0" clrIdx="530"/>
  <p:cmAuthor id="532" name="Unknown User59" initials="" lastIdx="0" clrIdx="531"/>
  <p:cmAuthor id="533" name="Unknown User113" initials="" lastIdx="0" clrIdx="532"/>
  <p:cmAuthor id="534" name="秦 艺" initials="" lastIdx="0" clrIdx="533"/>
  <p:cmAuthor id="535" name="未知用户114" initials="" lastIdx="0" clrIdx="534"/>
  <p:cmAuthor id="536" name="Arno.Du(杜明星)" initials="" lastIdx="0" clrIdx="535"/>
  <p:cmAuthor id="537" name="未知用户116" initials="" lastIdx="0" clrIdx="536"/>
  <p:cmAuthor id="538" name="未知用户117" initials="" lastIdx="0" clrIdx="537"/>
  <p:cmAuthor id="539" name="kathy chen" initials="" lastIdx="0" clrIdx="538"/>
  <p:cmAuthor id="540" name="未知的使用者63" initials="" lastIdx="0" clrIdx="539"/>
  <p:cmAuthor id="541" name="未知用户165" initials="" lastIdx="0" clrIdx="540"/>
  <p:cmAuthor id="542" name="未知用户167" initials="" lastIdx="0" clrIdx="541"/>
  <p:cmAuthor id="543" name="Unknown User114" initials="" lastIdx="0" clrIdx="542"/>
  <p:cmAuthor id="544" name="Unknown User111" initials="" lastIdx="0" clrIdx="543"/>
  <p:cmAuthor id="545" name="Unknown User117" initials="" lastIdx="0" clrIdx="544"/>
  <p:cmAuthor id="546" name="Unknown User63" initials="" lastIdx="0" clrIdx="545"/>
  <p:cmAuthor id="547" name="Unknown User67" initials="" lastIdx="0" clrIdx="546"/>
  <p:cmAuthor id="548" name="Unknown User69" initials="" lastIdx="0" clrIdx="547"/>
  <p:cmAuthor id="549" name="alen" initials="" lastIdx="0" clrIdx="548"/>
  <p:cmAuthor id="550" name="USER" initials="" lastIdx="0" clrIdx="549"/>
  <p:cmAuthor id="551" name="王 一鸣" initials="" lastIdx="0" clrIdx="550"/>
  <p:cmAuthor id="552" name="Well Li" initials="" lastIdx="0" clrIdx="551"/>
  <p:cmAuthor id="553" name="任俊宣" initials="" lastIdx="0" clrIdx="552"/>
  <p:cmAuthor id="554" name="nancy" initials="" lastIdx="0" clrIdx="553"/>
  <p:cmAuthor id="555" name="未知用户220" initials="" lastIdx="0" clrIdx="554"/>
  <p:cmAuthor id="556" name="未知用户221" initials="" lastIdx="0" clrIdx="555"/>
  <p:cmAuthor id="557" name="未知用户126" initials="" lastIdx="0" clrIdx="556"/>
  <p:cmAuthor id="558" name="未知用户84" initials="" lastIdx="0" clrIdx="557"/>
  <p:cmAuthor id="559" name="未知用户201" initials="" lastIdx="0" clrIdx="558"/>
  <p:cmAuthor id="560" name="未知用户214" initials="" lastIdx="0" clrIdx="559"/>
  <p:cmAuthor id="561" name="未知用户129" initials="" lastIdx="0" clrIdx="560"/>
  <p:cmAuthor id="562" name="未知用户202" initials="" lastIdx="0" clrIdx="561"/>
  <p:cmAuthor id="563" name="未知的使用者165" initials="" lastIdx="0" clrIdx="562"/>
  <p:cmAuthor id="564" name="未知用户213" initials="" lastIdx="0" clrIdx="563"/>
  <p:cmAuthor id="565" name="未知的使用者159" initials="" lastIdx="0" clrIdx="564"/>
  <p:cmAuthor id="566" name="未知的使用者160" initials="" lastIdx="0" clrIdx="565"/>
  <p:cmAuthor id="567" name="未知用户166" initials="" lastIdx="0" clrIdx="566"/>
  <p:cmAuthor id="568" name="allan" initials="" lastIdx="0" clrIdx="567"/>
  <p:cmAuthor id="569" name="未知用户139" initials="" lastIdx="0" clrIdx="568"/>
  <p:cmAuthor id="570" name="未知用户141" initials="" lastIdx="0" clrIdx="569"/>
  <p:cmAuthor id="571" name="未知用户143" initials="" lastIdx="0" clrIdx="570"/>
  <p:cmAuthor id="572" name="未知用户144" initials="" lastIdx="0" clrIdx="571"/>
  <p:cmAuthor id="573" name="未知用户145" initials="" lastIdx="0" clrIdx="572"/>
  <p:cmAuthor id="574" name="未知用户140" initials="" lastIdx="0" clrIdx="573"/>
  <p:cmAuthor id="575" name="未知用户142" initials="" lastIdx="0" clrIdx="574"/>
  <p:cmAuthor id="576" name="未知用户146" initials="" lastIdx="0" clrIdx="575"/>
  <p:cmAuthor id="577" name="未知用户147" initials="" lastIdx="0" clrIdx="576"/>
  <p:cmAuthor id="578" name="未知用户148" initials="" lastIdx="0" clrIdx="577"/>
  <p:cmAuthor id="579" name="未知用户195" initials="" lastIdx="0" clrIdx="578"/>
  <p:cmAuthor id="580" name="未知用户207" initials="" lastIdx="0" clrIdx="579"/>
  <p:cmAuthor id="581" name="未知用户208" initials="" lastIdx="0" clrIdx="580"/>
  <p:cmAuthor id="582" name="未知用户198" initials="" lastIdx="0" clrIdx="581"/>
  <p:cmAuthor id="583" name="未知用户209" initials="" lastIdx="0" clrIdx="582"/>
  <p:cmAuthor id="584" name="未知用户206" initials="" lastIdx="0" clrIdx="583"/>
  <p:cmAuthor id="585" name="未知的使用者207" initials="" lastIdx="0" clrIdx="584"/>
  <p:cmAuthor id="586" name="未知的使用者208" initials="" lastIdx="0" clrIdx="585"/>
  <p:cmAuthor id="587" name="未知的使用者188" initials="" lastIdx="0" clrIdx="586"/>
  <p:cmAuthor id="588" name="未知的使用者189" initials="" lastIdx="0" clrIdx="587"/>
  <p:cmAuthor id="589" name="未知的使用者190" initials="" lastIdx="0" clrIdx="588"/>
  <p:cmAuthor id="590" name="未知的使用者191" initials="" lastIdx="0" clrIdx="589"/>
  <p:cmAuthor id="591" name="未知的使用者192" initials="" lastIdx="0" clrIdx="590"/>
  <p:cmAuthor id="592" name="未知的使用者193" initials="" lastIdx="0" clrIdx="591"/>
  <p:cmAuthor id="593" name="未知的使用者209" initials="" lastIdx="0" clrIdx="592"/>
  <p:cmAuthor id="594" name="未知的使用者210" initials="" lastIdx="0" clrIdx="593"/>
  <p:cmAuthor id="595" name="BA-俞阳" initials="" lastIdx="0" clrIdx="594"/>
  <p:cmAuthor id="596" name="未知的使用者211" initials="" lastIdx="0" clrIdx="595"/>
  <p:cmAuthor id="597" name="未知的使用者212" initials="" lastIdx="0" clrIdx="596"/>
  <p:cmAuthor id="598" name="张 步伟" initials="" lastIdx="0" clrIdx="597"/>
  <p:cmAuthor id="599" name="未知的使用者213" initials="" lastIdx="0" clrIdx="598"/>
  <p:cmAuthor id="600" name="未知的使用者214" initials="" lastIdx="0" clrIdx="599"/>
  <p:cmAuthor id="601" name="Victor Gao" initials="" lastIdx="0" clrIdx="600"/>
  <p:cmAuthor id="602" name="未知的使用者215" initials="" lastIdx="0" clrIdx="601"/>
  <p:cmAuthor id="603" name="刘宝琛_JbIzNJ3U" initials="" lastIdx="0" clrIdx="602"/>
  <p:cmAuthor id="604" name="未知的使用者216" initials="" lastIdx="0" clrIdx="603"/>
  <p:cmAuthor id="605" name="未知的使用者217" initials="" lastIdx="0" clrIdx="604"/>
  <p:cmAuthor id="606" name="未知的使用者218" initials="" lastIdx="0" clrIdx="605"/>
  <p:cmAuthor id="607" name="未知的使用者219" initials="" lastIdx="0" clrIdx="606"/>
  <p:cmAuthor id="608" name="未知的使用者220" initials="" lastIdx="0" clrIdx="607"/>
  <p:cmAuthor id="609" name="未知的使用者153" initials="" lastIdx="0" clrIdx="608"/>
  <p:cmAuthor id="610" name="未知的使用者154" initials="" lastIdx="0" clrIdx="609"/>
  <p:cmAuthor id="611" name="未知的使用者156" initials="" lastIdx="0" clrIdx="610"/>
  <p:cmAuthor id="612" name="未知的使用者157" initials="" lastIdx="0" clrIdx="611"/>
  <p:cmAuthor id="613" name="未知用户66" initials="" lastIdx="0" clrIdx="612"/>
  <p:cmAuthor id="614" name="未知的使用者129" initials="" lastIdx="0" clrIdx="613"/>
  <p:cmAuthor id="615" name="未知的使用者130" initials="" lastIdx="0" clrIdx="614"/>
  <p:cmAuthor id="616" name="未知的使用者131" initials="" lastIdx="0" clrIdx="615"/>
  <p:cmAuthor id="617" name="未知的使用者132" initials="" lastIdx="0" clrIdx="616"/>
  <p:cmAuthor id="618" name="未知的使用者164" initials="" lastIdx="0" clrIdx="617"/>
  <p:cmAuthor id="619" name="未知的使用者172" initials="" lastIdx="0" clrIdx="618"/>
  <p:cmAuthor id="620" name="未知的使用者174" initials="" lastIdx="0" clrIdx="619"/>
  <p:cmAuthor id="621" name="未知的使用者247" initials="" lastIdx="0" clrIdx="620"/>
  <p:cmAuthor id="622" name="未知的使用者249" initials="" lastIdx="0" clrIdx="621"/>
  <p:cmAuthor id="623" name="未知的使用者250" initials="" lastIdx="0" clrIdx="622"/>
  <p:cmAuthor id="624" name="未知的使用者251" initials="" lastIdx="0" clrIdx="623"/>
  <p:cmAuthor id="625" name="未知的使用者246" initials="" lastIdx="0" clrIdx="624"/>
  <p:cmAuthor id="626" name="未知的使用者224" initials="" lastIdx="0" clrIdx="625"/>
  <p:cmAuthor id="627" name="未知的使用者252" initials="" lastIdx="0" clrIdx="626"/>
  <p:cmAuthor id="628" name="未知的使用者253" initials="" lastIdx="0" clrIdx="627"/>
  <p:cmAuthor id="629" name="未知的使用者254" initials="" lastIdx="0" clrIdx="628"/>
  <p:cmAuthor id="630" name="未知的使用者255" initials="" lastIdx="0" clrIdx="629"/>
  <p:cmAuthor id="631" name="未知的使用者226" initials="" lastIdx="0" clrIdx="630"/>
  <p:cmAuthor id="632" name="未知的使用者227" initials="" lastIdx="0" clrIdx="631"/>
  <p:cmAuthor id="633" name="未知的使用者270" initials="" lastIdx="0" clrIdx="632"/>
  <p:cmAuthor id="634" name="未知的使用者228" initials="" lastIdx="0" clrIdx="633"/>
  <p:cmAuthor id="635" name="未知的使用者229" initials="" lastIdx="0" clrIdx="634"/>
  <p:cmAuthor id="636" name="未知的使用者230" initials="" lastIdx="0" clrIdx="635"/>
  <p:cmAuthor id="637" name="曾蓓/贝贝" initials="" lastIdx="0" clrIdx="636"/>
  <p:cmAuthor id="638" name="未知的使用者231" initials="" lastIdx="0" clrIdx="637"/>
  <p:cmAuthor id="639" name="未知的使用者256" initials="" lastIdx="0" clrIdx="638"/>
  <p:cmAuthor id="640" name="未知的使用者233" initials="" lastIdx="0" clrIdx="639"/>
  <p:cmAuthor id="641" name="未知的使用者234" initials="" lastIdx="0" clrIdx="640"/>
  <p:cmAuthor id="642" name="未知的使用者235" initials="" lastIdx="0" clrIdx="641"/>
  <p:cmAuthor id="643" name="未知的使用者236" initials="" lastIdx="0" clrIdx="642"/>
  <p:cmAuthor id="644" name="未知的使用者257" initials="" lastIdx="0" clrIdx="643"/>
  <p:cmAuthor id="645" name="未知的使用者237" initials="" lastIdx="0" clrIdx="644"/>
  <p:cmAuthor id="646" name="未知的使用者238" initials="" lastIdx="0" clrIdx="645"/>
  <p:cmAuthor id="647" name="未知的使用者239" initials="" lastIdx="0" clrIdx="646"/>
  <p:cmAuthor id="648" name="未知的使用者240" initials="" lastIdx="0" clrIdx="647"/>
  <p:cmAuthor id="649" name="未知的使用者241" initials="" lastIdx="0" clrIdx="648"/>
  <p:cmAuthor id="650" name="未知的使用者242" initials="" lastIdx="0" clrIdx="649"/>
  <p:cmAuthor id="651" name="未知的使用者243" initials="" lastIdx="0" clrIdx="650"/>
  <p:cmAuthor id="652" name="未知的使用者258" initials="" lastIdx="0" clrIdx="651"/>
  <p:cmAuthor id="653" name="未知的使用者259" initials="" lastIdx="0" clrIdx="652"/>
  <p:cmAuthor id="654" name="未知的使用者260" initials="" lastIdx="0" clrIdx="653"/>
  <p:cmAuthor id="655" name="未知的使用者261" initials="" lastIdx="0" clrIdx="654"/>
  <p:cmAuthor id="656" name="未知的使用者262" initials="" lastIdx="0" clrIdx="655"/>
  <p:cmAuthor id="657" name="未知的使用者263" initials="" lastIdx="0" clrIdx="656"/>
  <p:cmAuthor id="658" name="未知的使用者264" initials="" lastIdx="0" clrIdx="657"/>
  <p:cmAuthor id="659" name="未知的使用者265" initials="" lastIdx="0" clrIdx="658"/>
  <p:cmAuthor id="660" name="未知的使用者266" initials="" lastIdx="0" clrIdx="659"/>
  <p:cmAuthor id="661" name="未知的使用者267" initials="" lastIdx="0" clrIdx="660"/>
  <p:cmAuthor id="662" name="未知的使用者268" initials="" lastIdx="0" clrIdx="661"/>
  <p:cmAuthor id="663" name="未知的使用者269" initials="" lastIdx="0" clrIdx="662"/>
  <p:cmAuthor id="664" name="lillian" initials="" lastIdx="0" clrIdx="663"/>
  <p:cmAuthor id="665" name="未知用户197" initials="" lastIdx="0" clrIdx="664"/>
  <p:cmAuthor id="666" name="未知用户157" initials="" lastIdx="0" clrIdx="665"/>
  <p:cmAuthor id="667" name="未知用户158" initials="" lastIdx="0" clrIdx="666"/>
  <p:cmAuthor id="668" name="未知用户159" initials="" lastIdx="0" clrIdx="667"/>
  <p:cmAuthor id="669" name="未知用户160" initials="" lastIdx="0" clrIdx="668"/>
  <p:cmAuthor id="670" name="未知用户168" initials="" lastIdx="0" clrIdx="669"/>
  <p:cmAuthor id="671" name="順天" initials="" lastIdx="0" clrIdx="670"/>
  <p:cmAuthor id="672" name="不明使用者57" initials="" lastIdx="0" clrIdx="671"/>
  <p:cmAuthor id="673" name="未知用户323" initials="" lastIdx="0" clrIdx="672"/>
  <p:cmAuthor id="674" name="不明使用者56" initials="" lastIdx="0" clrIdx="673"/>
  <p:cmAuthor id="675" name="未知用户324" initials="" lastIdx="0" clrIdx="674"/>
  <p:cmAuthor id="676" name="未知用户325" initials="" lastIdx="0" clrIdx="675"/>
  <p:cmAuthor id="677" name="未知用户290" initials="" lastIdx="0" clrIdx="676"/>
  <p:cmAuthor id="678" name="未知用户293" initials="" lastIdx="0" clrIdx="677"/>
  <p:cmAuthor id="679" name="未知用户294" initials="" lastIdx="0" clrIdx="678"/>
  <p:cmAuthor id="680" name="未知用户295" initials="" lastIdx="0" clrIdx="679"/>
  <p:cmAuthor id="681" name="未知用户326" initials="" lastIdx="0" clrIdx="680"/>
  <p:cmAuthor id="682" name="未知用户327" initials="" lastIdx="0" clrIdx="681"/>
  <p:cmAuthor id="683" name="未知用户328" initials="" lastIdx="0" clrIdx="682"/>
  <p:cmAuthor id="684" name="ll z" initials="" lastIdx="0" clrIdx="683"/>
  <p:cmAuthor id="685" name="未知用户189" initials="" lastIdx="0" clrIdx="684"/>
  <p:cmAuthor id="686" name="未知用户301" initials="" lastIdx="0" clrIdx="685"/>
  <p:cmAuthor id="687" name="未知用户178" initials="" lastIdx="0" clrIdx="686"/>
  <p:cmAuthor id="688" name="未知用户180" initials="" lastIdx="0" clrIdx="687"/>
  <p:cmAuthor id="689" name="未知用户186" initials="" lastIdx="0" clrIdx="688"/>
  <p:cmAuthor id="690" name="未知用户188" initials="" lastIdx="0" clrIdx="689"/>
  <p:cmAuthor id="691" name="aaaaaa apple" initials="" lastIdx="0" clrIdx="690"/>
  <p:cmAuthor id="692" name="未知用户222" initials="" lastIdx="0" clrIdx="691"/>
  <p:cmAuthor id="693" name="win7" initials="" lastIdx="0" clrIdx="692"/>
  <p:cmAuthor id="694" name="未知用户87" initials="" lastIdx="0" clrIdx="693"/>
  <p:cmAuthor id="695" name="施普希（菜菜）" initials="" lastIdx="0" clrIdx="694"/>
  <p:cmAuthor id="696" name="未知用户88" initials="" lastIdx="0" clrIdx="695"/>
  <p:cmAuthor id="697" name="S. Xi" initials="" lastIdx="0" clrIdx="696"/>
  <p:cmAuthor id="698" name="binhui zhou" initials="" lastIdx="0" clrIdx="697"/>
  <p:cmAuthor id="699" name="panjm" initials="" lastIdx="0" clrIdx="698"/>
  <p:cmAuthor id="700" name="未知用户312" initials="" lastIdx="0" clrIdx="699"/>
  <p:cmAuthor id="701" name="catherine" initials="" lastIdx="0" clrIdx="700"/>
  <p:cmAuthor id="702" name="未知用户199" initials="" lastIdx="0" clrIdx="701"/>
  <p:cmAuthor id="703" name="未知的使用者100" initials="" lastIdx="0" clrIdx="702"/>
  <p:cmAuthor id="704" name="未知用户277" initials="" lastIdx="0" clrIdx="703"/>
  <p:cmAuthor id="705" name="未知用户278" initials="" lastIdx="0" clrIdx="704"/>
  <p:cmAuthor id="706" name="未知用户272" initials="" lastIdx="0" clrIdx="705"/>
  <p:cmAuthor id="707" name="未知用户273" initials="" lastIdx="0" clrIdx="706"/>
  <p:cmAuthor id="708" name="未知用户279" initials="" lastIdx="0" clrIdx="707"/>
  <p:cmAuthor id="709" name="未知用户233" initials="" lastIdx="0" clrIdx="708"/>
  <p:cmAuthor id="710" name="未知的使用者88" initials="" lastIdx="0" clrIdx="709"/>
  <p:cmAuthor id="711" name="未知的使用者89" initials="" lastIdx="0" clrIdx="710"/>
  <p:cmAuthor id="712" name="未知用户310" initials="" lastIdx="0" clrIdx="711"/>
  <p:cmAuthor id="713" name="未知用户236" initials="" lastIdx="0" clrIdx="712"/>
  <p:cmAuthor id="714" name="未知用户280" initials="" lastIdx="0" clrIdx="713"/>
  <p:cmAuthor id="715" name="liuzga" initials="" lastIdx="0" clrIdx="714"/>
  <p:cmAuthor id="716" name="49554261@qq.com" initials="" lastIdx="0" clrIdx="715"/>
  <p:cmAuthor id="717" name="未知用户240" initials="" lastIdx="0" clrIdx="716"/>
  <p:cmAuthor id="718" name="未知用户241" initials="" lastIdx="0" clrIdx="717"/>
  <p:cmAuthor id="719" name="未知用户242" initials="" lastIdx="0" clrIdx="718"/>
  <p:cmAuthor id="720" name="未知用户243" initials="" lastIdx="0" clrIdx="719"/>
  <p:cmAuthor id="721" name="未知用户244" initials="" lastIdx="0" clrIdx="720"/>
  <p:cmAuthor id="722" name="未知用户196" initials="" lastIdx="0" clrIdx="721"/>
  <p:cmAuthor id="723" name="未知用户246" initials="" lastIdx="0" clrIdx="722"/>
  <p:cmAuthor id="724" name="未知用户247" initials="" lastIdx="0" clrIdx="723"/>
  <p:cmAuthor id="725" name="未知用户248" initials="" lastIdx="0" clrIdx="724"/>
  <p:cmAuthor id="726" name="未知用户249" initials="" lastIdx="0" clrIdx="725"/>
  <p:cmAuthor id="727" name="未知用户250" initials="" lastIdx="0" clrIdx="726"/>
  <p:cmAuthor id="728" name="未知用户251" initials="" lastIdx="0" clrIdx="727"/>
  <p:cmAuthor id="729" name="未知用户252" initials="" lastIdx="0" clrIdx="728"/>
  <p:cmAuthor id="730" name="未知用户253" initials="" lastIdx="0" clrIdx="729"/>
  <p:cmAuthor id="731" name="未知用户254" initials="" lastIdx="0" clrIdx="730"/>
  <p:cmAuthor id="732" name="未知用户255" initials="" lastIdx="0" clrIdx="731"/>
  <p:cmAuthor id="733" name="未知用户256" initials="" lastIdx="0" clrIdx="732"/>
  <p:cmAuthor id="734" name="未知用户257" initials="" lastIdx="0" clrIdx="733"/>
  <p:cmAuthor id="735" name="未知用户258" initials="" lastIdx="0" clrIdx="734"/>
  <p:cmAuthor id="736" name="�Ÿ�" initials="" lastIdx="0" clrIdx="735"/>
  <p:cmAuthor id="737" name="未知用户260" initials="" lastIdx="0" clrIdx="736"/>
  <p:cmAuthor id="738" name="未知用户275" initials="" lastIdx="0" clrIdx="737"/>
  <p:cmAuthor id="739" name="未知用户276" initials="" lastIdx="0" clrIdx="738"/>
  <p:cmAuthor id="740" name="未知用户263" initials="" lastIdx="0" clrIdx="739"/>
  <p:cmAuthor id="741" name="Carol Kelly" initials="" lastIdx="0" clrIdx="740"/>
  <p:cmAuthor id="742" name="未知的使用者155" initials="" lastIdx="0" clrIdx="741"/>
  <p:cmAuthor id="743" name="未知用户110" initials="" lastIdx="0" clrIdx="742"/>
  <p:cmAuthor id="744" name="Unknown User58" initials="" lastIdx="0" clrIdx="743"/>
  <p:cmAuthor id="745" name="Unknown User55" initials="" lastIdx="0" clrIdx="744"/>
  <p:cmAuthor id="746" name="未知用户343" initials="" lastIdx="0" clrIdx="745"/>
  <p:cmAuthor id="747" name="Huipeng Cao" initials="" lastIdx="0" clrIdx="746"/>
  <p:cmAuthor id="748" name="李 雷雨" initials="" lastIdx="0" clrIdx="747"/>
  <p:cmAuthor id="749" name="91257" initials="" lastIdx="0" clrIdx="748"/>
  <p:cmAuthor id="750" name="vicky" initials="" lastIdx="0" clrIdx="749"/>
  <p:cmAuthor id="751" name="庆芳 许" initials="" lastIdx="0" clrIdx="750"/>
  <p:cmAuthor id="752" name="jerrychou" initials="" lastIdx="0" clrIdx="751"/>
  <p:cmAuthor id="753" name="不明使用者12" initials="" lastIdx="0" clrIdx="752"/>
  <p:cmAuthor id="754" name="不明使用者1" initials="" lastIdx="0" clrIdx="753"/>
  <p:cmAuthor id="755" name="不明使用者2" initials="" lastIdx="0" clrIdx="754"/>
  <p:cmAuthor id="756" name="不明使用者3" initials="" lastIdx="0" clrIdx="755"/>
  <p:cmAuthor id="757" name="不明使用者4" initials="" lastIdx="0" clrIdx="756"/>
  <p:cmAuthor id="758" name="不明使用者6" initials="" lastIdx="0" clrIdx="757"/>
  <p:cmAuthor id="759" name="不明使用者5" initials="" lastIdx="0" clrIdx="758"/>
  <p:cmAuthor id="760" name="不明使用者7" initials="" lastIdx="0" clrIdx="759"/>
  <p:cmAuthor id="761" name="不明使用者8" initials="" lastIdx="0" clrIdx="760"/>
  <p:cmAuthor id="762" name="不明使用者9" initials="" lastIdx="0" clrIdx="761"/>
  <p:cmAuthor id="763" name="不明使用者10" initials="" lastIdx="0" clrIdx="762"/>
  <p:cmAuthor id="764" name="不明使用者11" initials="" lastIdx="0" clrIdx="763"/>
  <p:cmAuthor id="765" name="未知用户334" initials="" lastIdx="0" clrIdx="764"/>
  <p:cmAuthor id="766" name="未知用户340" initials="" lastIdx="0" clrIdx="765"/>
  <p:cmAuthor id="767" name="未知用户341" initials="" lastIdx="0" clrIdx="766"/>
  <p:cmAuthor id="768" name="未知用户342" initials="" lastIdx="0" clrIdx="767"/>
  <p:cmAuthor id="769" name="未知用户344" initials="" lastIdx="0" clrIdx="768"/>
  <p:cmAuthor id="770" name="未知用户345" initials="" lastIdx="0" clrIdx="769"/>
  <p:cmAuthor id="771" name="未知用户365" initials="" lastIdx="0" clrIdx="770"/>
  <p:cmAuthor id="772" name="未知用户366" initials="" lastIdx="0" clrIdx="771"/>
  <p:cmAuthor id="773" name="未知用户367" initials="" lastIdx="0" clrIdx="772"/>
  <p:cmAuthor id="774" name="未知用户368" initials="" lastIdx="0" clrIdx="773"/>
  <p:cmAuthor id="775" name="未知用户403" initials="" lastIdx="0" clrIdx="774"/>
  <p:cmAuthor id="776" name="未知用户402" initials="" lastIdx="0" clrIdx="775"/>
  <p:cmAuthor id="777" name="未知用户379" initials="" lastIdx="0" clrIdx="776"/>
  <p:cmAuthor id="778" name="未知用户380" initials="" lastIdx="0" clrIdx="777"/>
  <p:cmAuthor id="779" name="未知用户405" initials="" lastIdx="0" clrIdx="778"/>
  <p:cmAuthor id="780" name="未知用户382" initials="" lastIdx="0" clrIdx="779"/>
  <p:cmAuthor id="781" name="未知用户383" initials="" lastIdx="0" clrIdx="780"/>
  <p:cmAuthor id="782" name="未知用户384" initials="" lastIdx="0" clrIdx="781"/>
  <p:cmAuthor id="783" name="未知用户385" initials="" lastIdx="0" clrIdx="782"/>
  <p:cmAuthor id="784" name="未知用户386" initials="" lastIdx="0" clrIdx="783"/>
  <p:cmAuthor id="785" name="未知用户387" initials="" lastIdx="0" clrIdx="784"/>
  <p:cmAuthor id="786" name="未知用户388" initials="" lastIdx="0" clrIdx="785"/>
  <p:cmAuthor id="787" name="未知用户411" initials="" lastIdx="0" clrIdx="786"/>
  <p:cmAuthor id="788" name="未知用户389" initials="" lastIdx="0" clrIdx="787"/>
  <p:cmAuthor id="789" name="未知用户390" initials="" lastIdx="0" clrIdx="788"/>
  <p:cmAuthor id="790" name="未知用户391" initials="" lastIdx="0" clrIdx="789"/>
  <p:cmAuthor id="791" name="未知用户392" initials="" lastIdx="0" clrIdx="790"/>
  <p:cmAuthor id="792" name="未知用户393" initials="" lastIdx="0" clrIdx="791"/>
  <p:cmAuthor id="793" name="未知用户394" initials="" lastIdx="0" clrIdx="792"/>
  <p:cmAuthor id="794" name="未知用户395" initials="" lastIdx="0" clrIdx="793"/>
  <p:cmAuthor id="795" name="未知用户396" initials="" lastIdx="0" clrIdx="794"/>
  <p:cmAuthor id="796" name="未知用户406" initials="" lastIdx="0" clrIdx="79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038"/>
    <a:srgbClr val="404040"/>
    <a:srgbClr val="E0CFBD"/>
    <a:srgbClr val="E8E8E8"/>
    <a:srgbClr val="F2F2F2"/>
    <a:srgbClr val="DBDBDB"/>
    <a:srgbClr val="FEE848"/>
    <a:srgbClr val="E85106"/>
    <a:srgbClr val="9F0811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81" autoAdjust="0"/>
    <p:restoredTop sz="82000" autoAdjust="0"/>
  </p:normalViewPr>
  <p:slideViewPr>
    <p:cSldViewPr snapToGrid="0" showGuides="1">
      <p:cViewPr>
        <p:scale>
          <a:sx n="105" d="100"/>
          <a:sy n="105" d="100"/>
        </p:scale>
        <p:origin x="144" y="112"/>
      </p:cViewPr>
      <p:guideLst>
        <p:guide pos="3858"/>
        <p:guide orient="horz" pos="830"/>
        <p:guide orient="horz" pos="1412"/>
        <p:guide orient="horz" pos="3195"/>
        <p:guide pos="2144"/>
        <p:guide pos="4016"/>
        <p:guide pos="6009"/>
        <p:guide pos="5360"/>
        <p:guide pos="2272"/>
      </p:guideLst>
    </p:cSldViewPr>
  </p:slideViewPr>
  <p:outlineViewPr>
    <p:cViewPr>
      <p:scale>
        <a:sx n="33" d="100"/>
        <a:sy n="33" d="100"/>
      </p:scale>
      <p:origin x="0" y="-849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>
      <p:cViewPr varScale="1">
        <p:scale>
          <a:sx n="85" d="100"/>
          <a:sy n="85" d="100"/>
        </p:scale>
        <p:origin x="38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3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2A60F-63B3-4D54-AA63-B159FADA9F31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E6C1-322F-4AF4-A541-6A7DCE385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13A3C-D0C5-45C0-BD52-194E7639670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D5545-95D4-489F-B8ED-7EAFA774B56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84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1342-BFF6-1756-3E0B-452DD616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23E8D6-5130-E9D9-5C60-DAC592366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CAD415-242B-C694-AE0C-4245BDBDE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61999-778C-B5EF-144F-5D787A499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80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EBB2-962A-A972-0A1B-2D055CCB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F76982-FF27-9C06-F25D-56613E6012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D057F2-6D2D-8A1C-C34D-8B864BB54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051B2C-56D3-809F-8D90-0E163E669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43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500A2-C14B-DB75-C1F4-D6F61316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14E0C3-1469-F4D5-629A-C481345FC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3E752F8-7756-8E46-58ED-35EFC0715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1BA1BD-535A-9EC8-BE84-5042E8C2B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495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6EA8-6D34-D5F0-F77B-06ACA03D8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31CB9F6-944A-430E-8E44-5009D7211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07BDFF-CC0D-6EAA-D684-020B21228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A7497F-6DBF-1303-5127-FC491D114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960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23A8-ED1B-9C76-8F37-98205612C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67CC85-4F8F-60B5-F89A-6927EE23A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0A3316-54CB-1E80-6C1A-557748A34A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1E8708-27E9-BF3F-FE79-434417B68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31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DCE8-1B4B-FDE6-D94B-E8CC7D82C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A189A8-2EF8-096E-9E35-6A1853320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3464A-2E50-D7DE-F927-B07C113F51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FE0DFEA-C2C9-5406-04F3-94C224CF31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017207-F5A0-BDB7-2D2F-0EDD1FF4D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</a:rPr>
              <a:t>我们项目的命名AGI4S，即AGI for Science，也体现了我们的宏大愿景。我们认为，高能物理是探索通用人工智能（AGI）的理想试验场。这里有明确的科学目标、海量的高质量数据和复杂的认知任务。通过构建能自主完成科学发现的智能体，我们不仅在解决物理问题，更是在探索通往更高级AI的关键路径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E83E9-52AE-C0FF-3660-E3D258DD7A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B046C-97A3-34EB-B880-8346BE2B75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92534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AD5F8-43BA-1303-A442-214941EF6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09A04D4-B6E7-92BB-6C51-AF4CBB8CC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67ED39-05FF-65E4-304D-D198F7ABEC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8DA5754-0336-BB4B-B5DE-8D3BAAAC32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59A76D-83BE-64E5-A7F3-8BCFD24F6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 dirty="0">
                <a:solidFill>
                  <a:srgbClr val="000000"/>
                </a:solidFill>
              </a:rPr>
              <a:t>我们项目的命名AGI4S，即AGI for Science，也体现了我们的宏大愿景。我们认为，高能物理是探索通用人工智能（AGI）的理想试验场。这里有明确的科学目标、海量的高质量数据和复杂的认知任务。通过构建能自主完成科学发现的智能体，我们不仅在解决物理问题，更是在探索通往更高级AI的关键路径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0871A-8503-9FAA-E94B-E3BB8EF3BF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0CA83-453C-4C39-9C49-236320F79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637657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67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49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298BF-55ED-D807-22B7-BCFF814DA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F317BA-9EDA-C8A9-9598-D754A9B82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252602-1160-A864-2C6C-FA9F17525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4A2078-67B8-ACE4-6733-03BA02FB8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62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0077-43FB-60F9-7B92-65AF90D85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D9684B-235F-9364-07E3-BEE151AD0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2843EC-C18A-BCBF-9D15-6815F55B34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094577-5E5B-8628-21E1-BDCBE0D49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5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00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5059C-CA5D-62CB-A3D2-60CFF32B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27B8EDE-291B-FBC2-CEC8-CB53577F0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A85CA7-ADD9-9F91-D4DF-8020E2511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D5FF4E-0C1C-6534-E05D-DF4CCC088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D5545-95D4-489F-B8ED-7EAFA774B5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6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4" Type="http://schemas.microsoft.com/office/2007/relationships/hdphoto" Target="../media/hdphoto8.wdp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4" Type="http://schemas.microsoft.com/office/2007/relationships/hdphoto" Target="../media/hdphoto8.wdp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Relationship Id="rId4" Type="http://schemas.microsoft.com/office/2007/relationships/hdphoto" Target="../media/hdphoto8.wdp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8.wdp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4" Type="http://schemas.microsoft.com/office/2007/relationships/hdphoto" Target="../media/hdphoto8.wdp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5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4" Type="http://schemas.microsoft.com/office/2007/relationships/hdphoto" Target="../media/hdphoto8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4" Type="http://schemas.microsoft.com/office/2007/relationships/hdphoto" Target="../media/hdphoto8.wdp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Relationship Id="rId4" Type="http://schemas.microsoft.com/office/2007/relationships/hdphoto" Target="../media/hdphoto8.wdp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5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5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8.wdp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27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6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microsoft.com/office/2007/relationships/hdphoto" Target="../media/hdphoto8.wdp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5.pn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7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Relationship Id="rId4" Type="http://schemas.microsoft.com/office/2007/relationships/hdphoto" Target="../media/hdphoto8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5.png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8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8.xml"/><Relationship Id="rId4" Type="http://schemas.microsoft.com/office/2007/relationships/hdphoto" Target="../media/hdphoto8.wdp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5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5"/>
          <a:stretch>
            <a:fillRect/>
          </a:stretch>
        </p:blipFill>
        <p:spPr>
          <a:xfrm>
            <a:off x="4878746" y="-13844"/>
            <a:ext cx="7525799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一般样式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剪去单角 13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5" name="平行四边形 4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92372" y="381075"/>
            <a:ext cx="9774619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rgbClr val="A62038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46" y="1498600"/>
            <a:ext cx="10399554" cy="4286377"/>
          </a:xfrm>
          <a:prstGeom prst="rect">
            <a:avLst/>
          </a:prstGeom>
        </p:spPr>
        <p:txBody>
          <a:bodyPr/>
          <a:lstStyle>
            <a:lvl1pPr marL="363855" indent="-363855">
              <a:lnSpc>
                <a:spcPct val="130000"/>
              </a:lnSpc>
              <a:buClr>
                <a:srgbClr val="A62038"/>
              </a:buClr>
              <a:buFont typeface="Wingdings" panose="05000000000000000000" pitchFamily="2" charset="2"/>
              <a:buChar char="p"/>
              <a:defRPr sz="2400" b="1" spc="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2200" spc="3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800" spc="300">
                <a:solidFill>
                  <a:schemeClr val="bg2">
                    <a:lumMod val="7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600" spc="300">
                <a:solidFill>
                  <a:schemeClr val="bg2">
                    <a:lumMod val="7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400" spc="3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矩形: 圆顶角 8"/>
          <p:cNvSpPr/>
          <p:nvPr userDrawn="1"/>
        </p:nvSpPr>
        <p:spPr>
          <a:xfrm flipV="1">
            <a:off x="971883" y="1163586"/>
            <a:ext cx="1155300" cy="6856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（无短线，有底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92372" y="572674"/>
            <a:ext cx="9774619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200" b="1">
                <a:solidFill>
                  <a:srgbClr val="A62038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17746" y="1498600"/>
            <a:ext cx="10399554" cy="4286377"/>
          </a:xfrm>
          <a:prstGeom prst="rect">
            <a:avLst/>
          </a:prstGeom>
        </p:spPr>
        <p:txBody>
          <a:bodyPr/>
          <a:lstStyle>
            <a:lvl1pPr marL="363855" indent="-363855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lang="zh-CN" altLang="en-US" sz="2400" b="1" kern="12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2200" spc="300">
                <a:solidFill>
                  <a:schemeClr val="bg2">
                    <a:lumMod val="2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8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6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Clr>
                <a:srgbClr val="A62038"/>
              </a:buClr>
              <a:buFont typeface="Arial" panose="020B0604020202090204" pitchFamily="34" charset="0"/>
              <a:buChar char="•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363855" lvl="0" indent="-363855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Clr>
                <a:srgbClr val="A62038"/>
              </a:buClr>
              <a:buFont typeface="Wingdings" panose="05000000000000000000" pitchFamily="2" charset="2"/>
              <a:buChar char="p"/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4" name="矩形: 剪去单角 13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平行四边形 12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01">
    <p:bg>
      <p:bgPr>
        <a:solidFill>
          <a:srgbClr val="A62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2371344" y="1409700"/>
            <a:ext cx="3340100" cy="3340100"/>
          </a:xfrm>
          <a:prstGeom prst="ellipse">
            <a:avLst/>
          </a:prstGeom>
          <a:blipFill dpi="0" rotWithShape="1">
            <a:blip r:embed="rId2">
              <a:alphaModFix amt="15000"/>
            </a:blip>
            <a:srcRect/>
            <a:stretch>
              <a:fillRect l="-11529" t="-11529" r="-11513" b="-11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850159" y="-2897899"/>
            <a:ext cx="1181100" cy="1320452"/>
          </a:xfrm>
          <a:prstGeom prst="rect">
            <a:avLst/>
          </a:prstGeom>
        </p:spPr>
      </p:pic>
      <p:sp>
        <p:nvSpPr>
          <p:cNvPr id="20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60403" y="2140703"/>
            <a:ext cx="7054894" cy="10668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013882" y="2446217"/>
            <a:ext cx="2895851" cy="761295"/>
            <a:chOff x="8201082" y="2090313"/>
            <a:chExt cx="2895851" cy="761295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8335853" y="209031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82" y="2595554"/>
              <a:ext cx="2895851" cy="256054"/>
            </a:xfrm>
            <a:prstGeom prst="rect">
              <a:avLst/>
            </a:prstGeom>
          </p:spPr>
        </p:pic>
      </p:grpSp>
      <p:sp>
        <p:nvSpPr>
          <p:cNvPr id="13" name="圆: 空心 12"/>
          <p:cNvSpPr/>
          <p:nvPr userDrawn="1"/>
        </p:nvSpPr>
        <p:spPr>
          <a:xfrm>
            <a:off x="1986523" y="1024614"/>
            <a:ext cx="4109742" cy="4109742"/>
          </a:xfrm>
          <a:prstGeom prst="donut">
            <a:avLst>
              <a:gd name="adj" fmla="val 9235"/>
            </a:avLst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(带底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单角 1"/>
          <p:cNvSpPr/>
          <p:nvPr userDrawn="1"/>
        </p:nvSpPr>
        <p:spPr>
          <a:xfrm rot="5400000" flipV="1">
            <a:off x="6020103" y="686100"/>
            <a:ext cx="147097" cy="12196703"/>
          </a:xfrm>
          <a:prstGeom prst="snip1Rect">
            <a:avLst>
              <a:gd name="adj" fmla="val 0"/>
            </a:avLst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平行四边形 4"/>
          <p:cNvSpPr/>
          <p:nvPr userDrawn="1"/>
        </p:nvSpPr>
        <p:spPr>
          <a:xfrm>
            <a:off x="893764" y="6710902"/>
            <a:ext cx="873216" cy="147098"/>
          </a:xfrm>
          <a:prstGeom prst="parallelogram">
            <a:avLst/>
          </a:prstGeom>
          <a:solidFill>
            <a:srgbClr val="E0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951341" y="6663471"/>
            <a:ext cx="8467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dist"/>
            <a:r>
              <a:rPr lang="en-US" altLang="zh-CN" sz="1100" b="0" i="1" spc="600" dirty="0">
                <a:solidFill>
                  <a:schemeClr val="bg1"/>
                </a:solidFill>
              </a:rPr>
              <a:t>SJTU</a:t>
            </a:r>
            <a:endParaRPr lang="zh-CN" altLang="en-US" sz="1100" b="0" i="1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（纯白，无底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背景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9"/>
          <p:cNvSpPr>
            <a:spLocks noGrp="1"/>
          </p:cNvSpPr>
          <p:nvPr>
            <p:ph type="title" hasCustomPrompt="1"/>
          </p:nvPr>
        </p:nvSpPr>
        <p:spPr>
          <a:xfrm>
            <a:off x="481664" y="232777"/>
            <a:ext cx="11295648" cy="53302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000" b="1" i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一级标题位置、蓝色、</a:t>
            </a:r>
            <a:r>
              <a:rPr kumimoji="1" lang="en-US" altLang="zh-CN" dirty="0"/>
              <a:t>30pt</a:t>
            </a:r>
            <a:r>
              <a:rPr kumimoji="1" lang="zh-CN" altLang="en-US" dirty="0"/>
              <a:t>、左对齐</a:t>
            </a:r>
          </a:p>
        </p:txBody>
      </p:sp>
    </p:spTree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050587" y="3066615"/>
            <a:ext cx="10272409" cy="724770"/>
          </a:xfrm>
          <a:prstGeom prst="rect">
            <a:avLst/>
          </a:prstGeom>
          <a:noFill/>
          <a:effectLst/>
        </p:spPr>
        <p:txBody>
          <a:bodyPr anchor="b"/>
          <a:lstStyle>
            <a:lvl1pPr algn="ctr">
              <a:defRPr sz="4400" b="1" spc="300">
                <a:solidFill>
                  <a:srgbClr val="A62038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050587" y="4054966"/>
            <a:ext cx="10272409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31" name="矩形: 剪去单角 30"/>
          <p:cNvSpPr/>
          <p:nvPr userDrawn="1"/>
        </p:nvSpPr>
        <p:spPr>
          <a:xfrm rot="5400000" flipV="1">
            <a:off x="6070791" y="736789"/>
            <a:ext cx="45719" cy="12196703"/>
          </a:xfrm>
          <a:prstGeom prst="snip1Rect">
            <a:avLst>
              <a:gd name="adj" fmla="val 0"/>
            </a:avLst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矩形: 圆顶角 9"/>
          <p:cNvSpPr/>
          <p:nvPr userDrawn="1"/>
        </p:nvSpPr>
        <p:spPr>
          <a:xfrm flipV="1">
            <a:off x="0" y="-1"/>
            <a:ext cx="12192000" cy="2411846"/>
          </a:xfrm>
          <a:prstGeom prst="round2SameRect">
            <a:avLst>
              <a:gd name="adj1" fmla="val 38659"/>
              <a:gd name="adj2" fmla="val 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3"/>
          <p:cNvSpPr txBox="1"/>
          <p:nvPr userDrawn="1"/>
        </p:nvSpPr>
        <p:spPr>
          <a:xfrm>
            <a:off x="9836672" y="-510395"/>
            <a:ext cx="2483796" cy="492319"/>
          </a:xfrm>
          <a:prstGeom prst="rect">
            <a:avLst/>
          </a:prstGeom>
          <a:noFill/>
          <a:effectLst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rgbClr val="A620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0" i="1" dirty="0"/>
              <a:t>SJTU</a:t>
            </a:r>
            <a:endParaRPr lang="zh-CN" altLang="en-US" sz="1800" b="0" i="1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8330949" y="732786"/>
            <a:ext cx="2895851" cy="747975"/>
            <a:chOff x="1142749" y="5535283"/>
            <a:chExt cx="2895851" cy="7479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3326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9728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" b="356"/>
          <a:stretch>
            <a:fillRect/>
          </a:stretch>
        </p:blipFill>
        <p:spPr>
          <a:xfrm>
            <a:off x="5270499" y="-13844"/>
            <a:ext cx="6921500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49" y="-13843"/>
            <a:ext cx="9178350" cy="6883762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01">
    <p:bg>
      <p:bgPr>
        <a:solidFill>
          <a:srgbClr val="A62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2371344" y="1409700"/>
            <a:ext cx="3340100" cy="3340100"/>
          </a:xfrm>
          <a:prstGeom prst="ellipse">
            <a:avLst/>
          </a:prstGeom>
          <a:blipFill dpi="0" rotWithShape="1">
            <a:blip r:embed="rId2">
              <a:alphaModFix amt="15000"/>
            </a:blip>
            <a:srcRect/>
            <a:stretch>
              <a:fillRect l="-11529" t="-11529" r="-11513" b="-11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850159" y="-2897899"/>
            <a:ext cx="1181100" cy="1320452"/>
          </a:xfrm>
          <a:prstGeom prst="rect">
            <a:avLst/>
          </a:prstGeom>
        </p:spPr>
      </p:pic>
      <p:sp>
        <p:nvSpPr>
          <p:cNvPr id="20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60403" y="2140703"/>
            <a:ext cx="7054894" cy="10668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013882" y="2446217"/>
            <a:ext cx="2895851" cy="761295"/>
            <a:chOff x="8201082" y="2090313"/>
            <a:chExt cx="2895851" cy="761295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8335853" y="209031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82" y="2595554"/>
              <a:ext cx="2895851" cy="256054"/>
            </a:xfrm>
            <a:prstGeom prst="rect">
              <a:avLst/>
            </a:prstGeom>
          </p:spPr>
        </p:pic>
      </p:grpSp>
      <p:sp>
        <p:nvSpPr>
          <p:cNvPr id="13" name="圆: 空心 12"/>
          <p:cNvSpPr/>
          <p:nvPr userDrawn="1"/>
        </p:nvSpPr>
        <p:spPr>
          <a:xfrm>
            <a:off x="1986523" y="1024614"/>
            <a:ext cx="4109742" cy="4109742"/>
          </a:xfrm>
          <a:prstGeom prst="donut">
            <a:avLst>
              <a:gd name="adj" fmla="val 9235"/>
            </a:avLst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01">
    <p:bg>
      <p:bgPr>
        <a:solidFill>
          <a:srgbClr val="A62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2371344" y="1409700"/>
            <a:ext cx="3340100" cy="3340100"/>
          </a:xfrm>
          <a:prstGeom prst="ellipse">
            <a:avLst/>
          </a:prstGeom>
          <a:blipFill dpi="0" rotWithShape="1">
            <a:blip r:embed="rId2">
              <a:alphaModFix amt="15000"/>
            </a:blip>
            <a:srcRect/>
            <a:stretch>
              <a:fillRect l="-11529" t="-11529" r="-11513" b="-115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850159" y="-2897899"/>
            <a:ext cx="1181100" cy="1320452"/>
          </a:xfrm>
          <a:prstGeom prst="rect">
            <a:avLst/>
          </a:prstGeom>
        </p:spPr>
      </p:pic>
      <p:sp>
        <p:nvSpPr>
          <p:cNvPr id="20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860403" y="2140703"/>
            <a:ext cx="7054894" cy="10668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6000" b="1" spc="6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013882" y="2446217"/>
            <a:ext cx="2895851" cy="761295"/>
            <a:chOff x="8201082" y="2090313"/>
            <a:chExt cx="2895851" cy="761295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8335853" y="209031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82" y="2595554"/>
              <a:ext cx="2895851" cy="256054"/>
            </a:xfrm>
            <a:prstGeom prst="rect">
              <a:avLst/>
            </a:prstGeom>
          </p:spPr>
        </p:pic>
      </p:grpSp>
      <p:sp>
        <p:nvSpPr>
          <p:cNvPr id="13" name="圆: 空心 12"/>
          <p:cNvSpPr/>
          <p:nvPr userDrawn="1"/>
        </p:nvSpPr>
        <p:spPr>
          <a:xfrm>
            <a:off x="1986523" y="1024614"/>
            <a:ext cx="4109742" cy="4109742"/>
          </a:xfrm>
          <a:prstGeom prst="donut">
            <a:avLst>
              <a:gd name="adj" fmla="val 9235"/>
            </a:avLst>
          </a:prstGeom>
          <a:blipFill dpi="0" rotWithShape="1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55" r="14757"/>
          <a:stretch>
            <a:fillRect/>
          </a:stretch>
        </p:blipFill>
        <p:spPr>
          <a:xfrm>
            <a:off x="12951" y="-13844"/>
            <a:ext cx="12179048" cy="6871844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" y="0"/>
            <a:ext cx="12158227" cy="6858000"/>
          </a:xfrm>
          <a:prstGeom prst="rect">
            <a:avLst/>
          </a:prstGeom>
        </p:spPr>
      </p:pic>
      <p:sp>
        <p:nvSpPr>
          <p:cNvPr id="15" name="任意多边形: 形状 14"/>
          <p:cNvSpPr/>
          <p:nvPr userDrawn="1"/>
        </p:nvSpPr>
        <p:spPr>
          <a:xfrm>
            <a:off x="1" y="-13844"/>
            <a:ext cx="9051317" cy="68718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51317" h="6871844">
                <a:moveTo>
                  <a:pt x="0" y="0"/>
                </a:moveTo>
                <a:lnTo>
                  <a:pt x="8724495" y="0"/>
                </a:lnTo>
                <a:lnTo>
                  <a:pt x="8832115" y="466295"/>
                </a:lnTo>
                <a:cubicBezTo>
                  <a:pt x="8975839" y="1168657"/>
                  <a:pt x="9051317" y="1895878"/>
                  <a:pt x="9051317" y="2640728"/>
                </a:cubicBezTo>
                <a:cubicBezTo>
                  <a:pt x="9051317" y="4130428"/>
                  <a:pt x="8749407" y="5549614"/>
                  <a:pt x="8203435" y="6840435"/>
                </a:cubicBezTo>
                <a:lnTo>
                  <a:pt x="8189236" y="6871844"/>
                </a:lnTo>
                <a:lnTo>
                  <a:pt x="0" y="68718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0" y="-13844"/>
            <a:ext cx="8775700" cy="68718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476" h="6858000">
                <a:moveTo>
                  <a:pt x="0" y="0"/>
                </a:moveTo>
                <a:lnTo>
                  <a:pt x="7326808" y="0"/>
                </a:lnTo>
                <a:lnTo>
                  <a:pt x="7370317" y="107072"/>
                </a:lnTo>
                <a:cubicBezTo>
                  <a:pt x="7632429" y="801663"/>
                  <a:pt x="7775476" y="1551942"/>
                  <a:pt x="7775476" y="2334639"/>
                </a:cubicBezTo>
                <a:cubicBezTo>
                  <a:pt x="7775476" y="4011847"/>
                  <a:pt x="7118627" y="5540198"/>
                  <a:pt x="6040912" y="6690718"/>
                </a:cubicBezTo>
                <a:lnTo>
                  <a:pt x="5876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1742554"/>
            <a:ext cx="7525799" cy="178991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32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1069561" y="3748822"/>
            <a:ext cx="6933903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0" spc="3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" y="291559"/>
            <a:ext cx="2577988" cy="847493"/>
          </a:xfrm>
          <a:prstGeom prst="rect">
            <a:avLst/>
          </a:prstGeom>
        </p:spPr>
      </p:pic>
      <p:grpSp>
        <p:nvGrpSpPr>
          <p:cNvPr id="21" name="组合 20"/>
          <p:cNvGrpSpPr/>
          <p:nvPr userDrawn="1"/>
        </p:nvGrpSpPr>
        <p:grpSpPr>
          <a:xfrm>
            <a:off x="1142749" y="5385894"/>
            <a:ext cx="2895851" cy="747975"/>
            <a:chOff x="1142749" y="5535283"/>
            <a:chExt cx="2895851" cy="747975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010"/>
          <p:cNvSpPr txBox="1"/>
          <p:nvPr userDrawn="1"/>
        </p:nvSpPr>
        <p:spPr>
          <a:xfrm>
            <a:off x="921270" y="2093253"/>
            <a:ext cx="2282428" cy="78105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83000"/>
              </a:lnSpc>
            </a:pPr>
            <a:r>
              <a:rPr lang="zh-CN" altLang="en-US" sz="6125" spc="-123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9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bject 2011"/>
          <p:cNvSpPr txBox="1"/>
          <p:nvPr userDrawn="1"/>
        </p:nvSpPr>
        <p:spPr>
          <a:xfrm>
            <a:off x="771525" y="3213440"/>
            <a:ext cx="2781300" cy="4572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/>
            <a:r>
              <a:rPr lang="en-US" altLang="zh-CN" sz="3000" spc="12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9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-21616" y="-26544"/>
            <a:ext cx="3958617" cy="6884544"/>
          </a:xfrm>
          <a:custGeom>
            <a:avLst/>
            <a:gdLst>
              <a:gd name="connsiteX0" fmla="*/ 0 w 9051317"/>
              <a:gd name="connsiteY0" fmla="*/ 0 h 6871844"/>
              <a:gd name="connsiteX1" fmla="*/ 8724495 w 9051317"/>
              <a:gd name="connsiteY1" fmla="*/ 0 h 6871844"/>
              <a:gd name="connsiteX2" fmla="*/ 8832115 w 9051317"/>
              <a:gd name="connsiteY2" fmla="*/ 466295 h 6871844"/>
              <a:gd name="connsiteX3" fmla="*/ 9051317 w 9051317"/>
              <a:gd name="connsiteY3" fmla="*/ 2640728 h 6871844"/>
              <a:gd name="connsiteX4" fmla="*/ 8203435 w 9051317"/>
              <a:gd name="connsiteY4" fmla="*/ 6840435 h 6871844"/>
              <a:gd name="connsiteX5" fmla="*/ 8189236 w 9051317"/>
              <a:gd name="connsiteY5" fmla="*/ 6871844 h 6871844"/>
              <a:gd name="connsiteX6" fmla="*/ 0 w 9051317"/>
              <a:gd name="connsiteY6" fmla="*/ 6871844 h 6871844"/>
              <a:gd name="connsiteX7" fmla="*/ 0 w 9051317"/>
              <a:gd name="connsiteY7" fmla="*/ 0 h 6871844"/>
              <a:gd name="connsiteX0-1" fmla="*/ 5092700 w 9051317"/>
              <a:gd name="connsiteY0-2" fmla="*/ 0 h 6884544"/>
              <a:gd name="connsiteX1-3" fmla="*/ 8724495 w 9051317"/>
              <a:gd name="connsiteY1-4" fmla="*/ 12700 h 6884544"/>
              <a:gd name="connsiteX2-5" fmla="*/ 8832115 w 9051317"/>
              <a:gd name="connsiteY2-6" fmla="*/ 478995 h 6884544"/>
              <a:gd name="connsiteX3-7" fmla="*/ 9051317 w 9051317"/>
              <a:gd name="connsiteY3-8" fmla="*/ 2653428 h 6884544"/>
              <a:gd name="connsiteX4-9" fmla="*/ 8203435 w 9051317"/>
              <a:gd name="connsiteY4-10" fmla="*/ 6853135 h 6884544"/>
              <a:gd name="connsiteX5-11" fmla="*/ 8189236 w 9051317"/>
              <a:gd name="connsiteY5-12" fmla="*/ 6884544 h 6884544"/>
              <a:gd name="connsiteX6-13" fmla="*/ 0 w 9051317"/>
              <a:gd name="connsiteY6-14" fmla="*/ 6884544 h 6884544"/>
              <a:gd name="connsiteX7-15" fmla="*/ 5092700 w 9051317"/>
              <a:gd name="connsiteY7-16" fmla="*/ 0 h 6884544"/>
              <a:gd name="connsiteX0-17" fmla="*/ 0 w 3958617"/>
              <a:gd name="connsiteY0-18" fmla="*/ 0 h 6884544"/>
              <a:gd name="connsiteX1-19" fmla="*/ 3631795 w 3958617"/>
              <a:gd name="connsiteY1-20" fmla="*/ 12700 h 6884544"/>
              <a:gd name="connsiteX2-21" fmla="*/ 3739415 w 3958617"/>
              <a:gd name="connsiteY2-22" fmla="*/ 478995 h 6884544"/>
              <a:gd name="connsiteX3-23" fmla="*/ 3958617 w 3958617"/>
              <a:gd name="connsiteY3-24" fmla="*/ 2653428 h 6884544"/>
              <a:gd name="connsiteX4-25" fmla="*/ 3110735 w 3958617"/>
              <a:gd name="connsiteY4-26" fmla="*/ 6853135 h 6884544"/>
              <a:gd name="connsiteX5-27" fmla="*/ 3096536 w 3958617"/>
              <a:gd name="connsiteY5-28" fmla="*/ 6884544 h 6884544"/>
              <a:gd name="connsiteX6-29" fmla="*/ 0 w 3958617"/>
              <a:gd name="connsiteY6-30" fmla="*/ 6884544 h 6884544"/>
              <a:gd name="connsiteX7-31" fmla="*/ 0 w 3958617"/>
              <a:gd name="connsiteY7-32" fmla="*/ 0 h 6884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958617" h="6884544">
                <a:moveTo>
                  <a:pt x="0" y="0"/>
                </a:moveTo>
                <a:lnTo>
                  <a:pt x="3631795" y="12700"/>
                </a:lnTo>
                <a:lnTo>
                  <a:pt x="3739415" y="478995"/>
                </a:lnTo>
                <a:cubicBezTo>
                  <a:pt x="3883139" y="1181357"/>
                  <a:pt x="3958617" y="1908578"/>
                  <a:pt x="3958617" y="2653428"/>
                </a:cubicBezTo>
                <a:cubicBezTo>
                  <a:pt x="3958617" y="4143128"/>
                  <a:pt x="3656707" y="5562314"/>
                  <a:pt x="3110735" y="6853135"/>
                </a:cubicBezTo>
                <a:lnTo>
                  <a:pt x="3096536" y="6884544"/>
                </a:lnTo>
                <a:lnTo>
                  <a:pt x="0" y="688454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-8917" y="-26544"/>
            <a:ext cx="3670300" cy="6884544"/>
          </a:xfrm>
          <a:custGeom>
            <a:avLst/>
            <a:gdLst>
              <a:gd name="connsiteX0" fmla="*/ 0 w 7775476"/>
              <a:gd name="connsiteY0" fmla="*/ 0 h 6858000"/>
              <a:gd name="connsiteX1" fmla="*/ 7326808 w 7775476"/>
              <a:gd name="connsiteY1" fmla="*/ 0 h 6858000"/>
              <a:gd name="connsiteX2" fmla="*/ 7370317 w 7775476"/>
              <a:gd name="connsiteY2" fmla="*/ 107072 h 6858000"/>
              <a:gd name="connsiteX3" fmla="*/ 7775476 w 7775476"/>
              <a:gd name="connsiteY3" fmla="*/ 2334639 h 6858000"/>
              <a:gd name="connsiteX4" fmla="*/ 6040912 w 7775476"/>
              <a:gd name="connsiteY4" fmla="*/ 6690718 h 6858000"/>
              <a:gd name="connsiteX5" fmla="*/ 5876541 w 7775476"/>
              <a:gd name="connsiteY5" fmla="*/ 6858000 h 6858000"/>
              <a:gd name="connsiteX6" fmla="*/ 0 w 7775476"/>
              <a:gd name="connsiteY6" fmla="*/ 6858000 h 6858000"/>
              <a:gd name="connsiteX7" fmla="*/ 0 w 7775476"/>
              <a:gd name="connsiteY7" fmla="*/ 0 h 6858000"/>
              <a:gd name="connsiteX0-1" fmla="*/ 4523504 w 7775476"/>
              <a:gd name="connsiteY0-2" fmla="*/ 0 h 6870674"/>
              <a:gd name="connsiteX1-3" fmla="*/ 7326808 w 7775476"/>
              <a:gd name="connsiteY1-4" fmla="*/ 12674 h 6870674"/>
              <a:gd name="connsiteX2-5" fmla="*/ 7370317 w 7775476"/>
              <a:gd name="connsiteY2-6" fmla="*/ 119746 h 6870674"/>
              <a:gd name="connsiteX3-7" fmla="*/ 7775476 w 7775476"/>
              <a:gd name="connsiteY3-8" fmla="*/ 2347313 h 6870674"/>
              <a:gd name="connsiteX4-9" fmla="*/ 6040912 w 7775476"/>
              <a:gd name="connsiteY4-10" fmla="*/ 6703392 h 6870674"/>
              <a:gd name="connsiteX5-11" fmla="*/ 5876541 w 7775476"/>
              <a:gd name="connsiteY5-12" fmla="*/ 6870674 h 6870674"/>
              <a:gd name="connsiteX6-13" fmla="*/ 0 w 7775476"/>
              <a:gd name="connsiteY6-14" fmla="*/ 6870674 h 6870674"/>
              <a:gd name="connsiteX7-15" fmla="*/ 4523504 w 7775476"/>
              <a:gd name="connsiteY7-16" fmla="*/ 0 h 6870674"/>
              <a:gd name="connsiteX0-17" fmla="*/ 0 w 3251972"/>
              <a:gd name="connsiteY0-18" fmla="*/ 0 h 6870674"/>
              <a:gd name="connsiteX1-19" fmla="*/ 2803304 w 3251972"/>
              <a:gd name="connsiteY1-20" fmla="*/ 12674 h 6870674"/>
              <a:gd name="connsiteX2-21" fmla="*/ 2846813 w 3251972"/>
              <a:gd name="connsiteY2-22" fmla="*/ 119746 h 6870674"/>
              <a:gd name="connsiteX3-23" fmla="*/ 3251972 w 3251972"/>
              <a:gd name="connsiteY3-24" fmla="*/ 2347313 h 6870674"/>
              <a:gd name="connsiteX4-25" fmla="*/ 1517408 w 3251972"/>
              <a:gd name="connsiteY4-26" fmla="*/ 6703392 h 6870674"/>
              <a:gd name="connsiteX5-27" fmla="*/ 1353037 w 3251972"/>
              <a:gd name="connsiteY5-28" fmla="*/ 6870674 h 6870674"/>
              <a:gd name="connsiteX6-29" fmla="*/ 0 w 3251972"/>
              <a:gd name="connsiteY6-30" fmla="*/ 6858000 h 6870674"/>
              <a:gd name="connsiteX7-31" fmla="*/ 0 w 3251972"/>
              <a:gd name="connsiteY7-32" fmla="*/ 0 h 68706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251972" h="6870674">
                <a:moveTo>
                  <a:pt x="0" y="0"/>
                </a:moveTo>
                <a:lnTo>
                  <a:pt x="2803304" y="12674"/>
                </a:lnTo>
                <a:lnTo>
                  <a:pt x="2846813" y="119746"/>
                </a:lnTo>
                <a:cubicBezTo>
                  <a:pt x="3108925" y="814337"/>
                  <a:pt x="3251972" y="1564616"/>
                  <a:pt x="3251972" y="2347313"/>
                </a:cubicBezTo>
                <a:cubicBezTo>
                  <a:pt x="3251972" y="4024521"/>
                  <a:pt x="2595123" y="5552872"/>
                  <a:pt x="1517408" y="6703392"/>
                </a:cubicBezTo>
                <a:lnTo>
                  <a:pt x="1353037" y="687067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Object 109"/>
          <p:cNvSpPr txBox="1"/>
          <p:nvPr userDrawn="1"/>
        </p:nvSpPr>
        <p:spPr>
          <a:xfrm>
            <a:off x="662967" y="1546526"/>
            <a:ext cx="2146653" cy="87738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 defTabSz="457200">
              <a:lnSpc>
                <a:spcPct val="105000"/>
              </a:lnSpc>
            </a:pPr>
            <a:r>
              <a:rPr lang="zh-CN" altLang="en-US" sz="4400" b="1" spc="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en-US" altLang="zh-CN" sz="4400" b="1" spc="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978420" y="2566566"/>
            <a:ext cx="14858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1119809" y="2801269"/>
            <a:ext cx="1181100" cy="1320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050587" y="3066615"/>
            <a:ext cx="10272409" cy="724770"/>
          </a:xfrm>
          <a:prstGeom prst="rect">
            <a:avLst/>
          </a:prstGeom>
          <a:noFill/>
          <a:effectLst/>
        </p:spPr>
        <p:txBody>
          <a:bodyPr anchor="b"/>
          <a:lstStyle>
            <a:lvl1pPr algn="ctr">
              <a:defRPr sz="4400" b="1" spc="300">
                <a:solidFill>
                  <a:srgbClr val="A62038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050587" y="4054966"/>
            <a:ext cx="10272409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31" name="矩形: 剪去单角 30"/>
          <p:cNvSpPr/>
          <p:nvPr userDrawn="1"/>
        </p:nvSpPr>
        <p:spPr>
          <a:xfrm rot="5400000" flipV="1">
            <a:off x="6070791" y="736789"/>
            <a:ext cx="45719" cy="12196703"/>
          </a:xfrm>
          <a:prstGeom prst="snip1Rect">
            <a:avLst>
              <a:gd name="adj" fmla="val 0"/>
            </a:avLst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矩形: 圆顶角 9"/>
          <p:cNvSpPr/>
          <p:nvPr userDrawn="1"/>
        </p:nvSpPr>
        <p:spPr>
          <a:xfrm flipV="1">
            <a:off x="0" y="-1"/>
            <a:ext cx="12192000" cy="2411846"/>
          </a:xfrm>
          <a:prstGeom prst="round2SameRect">
            <a:avLst>
              <a:gd name="adj1" fmla="val 38659"/>
              <a:gd name="adj2" fmla="val 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3"/>
          <p:cNvSpPr txBox="1"/>
          <p:nvPr userDrawn="1"/>
        </p:nvSpPr>
        <p:spPr>
          <a:xfrm>
            <a:off x="9836672" y="-510395"/>
            <a:ext cx="2483796" cy="492319"/>
          </a:xfrm>
          <a:prstGeom prst="rect">
            <a:avLst/>
          </a:prstGeom>
          <a:noFill/>
          <a:effectLst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rgbClr val="A6203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0" i="1" dirty="0"/>
              <a:t>SJTU</a:t>
            </a:r>
            <a:endParaRPr lang="zh-CN" altLang="en-US" sz="1800" b="0" i="1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8330949" y="732786"/>
            <a:ext cx="2895851" cy="747975"/>
            <a:chOff x="1142749" y="5535283"/>
            <a:chExt cx="2895851" cy="74797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81" t="-39299" r="3657"/>
            <a:stretch>
              <a:fillRect/>
            </a:stretch>
          </p:blipFill>
          <p:spPr>
            <a:xfrm>
              <a:off x="1231900" y="5535283"/>
              <a:ext cx="2626310" cy="45577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749" y="6027204"/>
              <a:ext cx="2895851" cy="25605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顶角 6"/>
          <p:cNvSpPr/>
          <p:nvPr userDrawn="1"/>
        </p:nvSpPr>
        <p:spPr>
          <a:xfrm rot="16200000" flipV="1">
            <a:off x="4364979" y="-859726"/>
            <a:ext cx="1164073" cy="991148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顶角 9"/>
          <p:cNvSpPr/>
          <p:nvPr userDrawn="1"/>
        </p:nvSpPr>
        <p:spPr>
          <a:xfrm rot="16200000" flipV="1">
            <a:off x="4698772" y="-2328498"/>
            <a:ext cx="1681026" cy="110785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62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050587" y="2848403"/>
            <a:ext cx="10272409" cy="724770"/>
          </a:xfrm>
          <a:prstGeom prst="rect">
            <a:avLst/>
          </a:prstGeom>
          <a:noFill/>
          <a:effectLst/>
        </p:spPr>
        <p:txBody>
          <a:bodyPr anchor="t"/>
          <a:lstStyle>
            <a:lvl1pPr algn="l">
              <a:defRPr sz="4400" b="1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050587" y="4125798"/>
            <a:ext cx="10272409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9793909" y="2550562"/>
            <a:ext cx="1181100" cy="1320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360363"/>
            <a:ext cx="3002280" cy="41161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60362" y="6446383"/>
            <a:ext cx="11460164" cy="41161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118489" y="6484482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600" i="1" dirty="0">
                <a:solidFill>
                  <a:schemeClr val="bg1"/>
                </a:solidFill>
              </a:rPr>
              <a:t>www.sjtu.edu.cn </a:t>
            </a:r>
            <a:endParaRPr lang="zh-CN" altLang="en-US" sz="1400" i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360364" y="6497182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饮水思源   爱国荣校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1439862" y="1355320"/>
            <a:ext cx="87963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5781221"/>
            <a:ext cx="12191484" cy="411617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1523797"/>
            <a:ext cx="360363" cy="7239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建筑物, 圆屋顶, 地板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 rot="16200000">
            <a:off x="6051000" y="-2616750"/>
            <a:ext cx="90000" cy="1219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片占位符 33"/>
          <p:cNvSpPr>
            <a:spLocks noGrp="1"/>
          </p:cNvSpPr>
          <p:nvPr>
            <p:ph type="pic" sz="quarter" idx="10"/>
          </p:nvPr>
        </p:nvSpPr>
        <p:spPr>
          <a:xfrm>
            <a:off x="0" y="-19050"/>
            <a:ext cx="12192000" cy="3442348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标题 13"/>
          <p:cNvSpPr>
            <a:spLocks noGrp="1"/>
          </p:cNvSpPr>
          <p:nvPr>
            <p:ph type="title"/>
          </p:nvPr>
        </p:nvSpPr>
        <p:spPr>
          <a:xfrm>
            <a:off x="4654075" y="3047028"/>
            <a:ext cx="6489700" cy="77534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  <p:sp>
        <p:nvSpPr>
          <p:cNvPr id="8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54075" y="4054685"/>
            <a:ext cx="6489700" cy="1534265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buNone/>
              <a:defRPr sz="2200">
                <a:solidFill>
                  <a:schemeClr val="accent2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6" name="图片 15" descr="文本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2" y="806450"/>
            <a:ext cx="3841516" cy="2692400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>
            <p:ph type="title" hasCustomPrompt="1"/>
          </p:nvPr>
        </p:nvSpPr>
        <p:spPr>
          <a:xfrm>
            <a:off x="2351313" y="3700057"/>
            <a:ext cx="7561943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 userDrawn="1"/>
        </p:nvCxnSpPr>
        <p:spPr>
          <a:xfrm>
            <a:off x="30480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cxnSp>
        <p:nvCxnSpPr>
          <p:cNvPr id="11" name="直接连接符 10"/>
          <p:cNvCxnSpPr/>
          <p:nvPr userDrawn="1"/>
        </p:nvCxnSpPr>
        <p:spPr>
          <a:xfrm>
            <a:off x="9689690" y="3429000"/>
            <a:ext cx="2197510" cy="0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文本占位符 31"/>
          <p:cNvSpPr txBox="1"/>
          <p:nvPr userDrawn="1"/>
        </p:nvSpPr>
        <p:spPr>
          <a:xfrm>
            <a:off x="2555162" y="3129756"/>
            <a:ext cx="7081677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6000" b="1" kern="1200" spc="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文本&#10;&#10;中度可信度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" y="1918497"/>
            <a:ext cx="4717143" cy="1550721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096001" y="2179233"/>
            <a:ext cx="5613400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流程图: 离页连接符 8"/>
          <p:cNvSpPr/>
          <p:nvPr userDrawn="1"/>
        </p:nvSpPr>
        <p:spPr>
          <a:xfrm>
            <a:off x="3419386" y="0"/>
            <a:ext cx="5353229" cy="5219695"/>
          </a:xfrm>
          <a:prstGeom prst="flowChartOffpageConnector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10" name="文本占位符 31"/>
          <p:cNvSpPr txBox="1"/>
          <p:nvPr userDrawn="1"/>
        </p:nvSpPr>
        <p:spPr>
          <a:xfrm>
            <a:off x="2952571" y="26098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 defTabSz="967740" rtl="0" eaLnBrk="1" latinLnBrk="0" hangingPunct="1">
              <a:lnSpc>
                <a:spcPct val="100000"/>
              </a:lnSpc>
              <a:spcBef>
                <a:spcPts val="1060"/>
              </a:spcBef>
              <a:buFontTx/>
              <a:buNone/>
              <a:defRPr sz="5400" b="1" kern="1200" spc="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540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774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1200" cap="none" spc="600" normalizeH="0" baseline="0" noProof="0" dirty="0">
              <a:ln>
                <a:noFill/>
              </a:ln>
              <a:solidFill>
                <a:srgbClr val="C8161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alphaModFix amt="20000"/>
            <a:duotone>
              <a:srgbClr val="ED7D31">
                <a:shade val="45000"/>
                <a:satMod val="135000"/>
              </a:srgbClr>
              <a:prstClr val="white"/>
            </a:duotone>
          </a:blip>
          <a:srcRect t="9831" b="36385"/>
          <a:stretch>
            <a:fillRect/>
          </a:stretch>
        </p:blipFill>
        <p:spPr>
          <a:xfrm>
            <a:off x="3352562" y="6146610"/>
            <a:ext cx="5486876" cy="4065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10" y="188997"/>
            <a:ext cx="3019180" cy="2116050"/>
          </a:xfrm>
          <a:prstGeom prst="rect">
            <a:avLst/>
          </a:prstGeom>
        </p:spPr>
      </p:pic>
      <p:sp>
        <p:nvSpPr>
          <p:cNvPr id="13" name="任意多边形: 形状 12"/>
          <p:cNvSpPr/>
          <p:nvPr userDrawn="1"/>
        </p:nvSpPr>
        <p:spPr>
          <a:xfrm>
            <a:off x="3419386" y="4393629"/>
            <a:ext cx="5353229" cy="1461642"/>
          </a:xfrm>
          <a:custGeom>
            <a:avLst/>
            <a:gdLst>
              <a:gd name="connsiteX0" fmla="*/ 0 w 5353229"/>
              <a:gd name="connsiteY0" fmla="*/ 0 h 1461642"/>
              <a:gd name="connsiteX1" fmla="*/ 2676615 w 5353229"/>
              <a:gd name="connsiteY1" fmla="*/ 1043939 h 1461642"/>
              <a:gd name="connsiteX2" fmla="*/ 5353229 w 5353229"/>
              <a:gd name="connsiteY2" fmla="*/ 0 h 1461642"/>
              <a:gd name="connsiteX3" fmla="*/ 5353229 w 5353229"/>
              <a:gd name="connsiteY3" fmla="*/ 417703 h 1461642"/>
              <a:gd name="connsiteX4" fmla="*/ 2676615 w 5353229"/>
              <a:gd name="connsiteY4" fmla="*/ 1461642 h 1461642"/>
              <a:gd name="connsiteX5" fmla="*/ 0 w 5353229"/>
              <a:gd name="connsiteY5" fmla="*/ 417703 h 146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3229" h="1461642">
                <a:moveTo>
                  <a:pt x="0" y="0"/>
                </a:moveTo>
                <a:lnTo>
                  <a:pt x="2676615" y="1043939"/>
                </a:lnTo>
                <a:lnTo>
                  <a:pt x="5353229" y="0"/>
                </a:lnTo>
                <a:lnTo>
                  <a:pt x="5353229" y="417703"/>
                </a:lnTo>
                <a:lnTo>
                  <a:pt x="2676615" y="1461642"/>
                </a:lnTo>
                <a:lnTo>
                  <a:pt x="0" y="417703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pic>
        <p:nvPicPr>
          <p:cNvPr id="14" name="图片 13" descr="图片包含 建筑物&#10;&#10;自动生成的说明"/>
          <p:cNvPicPr>
            <a:picLocks noChangeAspect="1"/>
          </p:cNvPicPr>
          <p:nvPr userDrawn="1"/>
        </p:nvPicPr>
        <p:blipFill>
          <a:blip r:embed="rId4">
            <a:alphaModFix amt="20000"/>
            <a:duotone>
              <a:prstClr val="black"/>
              <a:srgbClr val="C816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sp>
        <p:nvSpPr>
          <p:cNvPr id="15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3104971" y="2762247"/>
            <a:ext cx="6286859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spc="600">
                <a:solidFill>
                  <a:schemeClr val="tx2"/>
                </a:solidFill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3"/>
          <p:cNvSpPr>
            <a:spLocks noGrp="1"/>
          </p:cNvSpPr>
          <p:nvPr>
            <p:ph type="title"/>
          </p:nvPr>
        </p:nvSpPr>
        <p:spPr>
          <a:xfrm>
            <a:off x="1418471" y="1216448"/>
            <a:ext cx="10468729" cy="775349"/>
          </a:xfrm>
          <a:prstGeom prst="rect">
            <a:avLst/>
          </a:prstGeom>
          <a:noFill/>
          <a:effectLst/>
        </p:spPr>
        <p:txBody>
          <a:bodyPr anchor="ctr"/>
          <a:lstStyle>
            <a:lvl1pPr algn="l">
              <a:defRPr sz="4400" b="1" spc="300">
                <a:solidFill>
                  <a:srgbClr val="A62038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9" name="文本占位符 38"/>
          <p:cNvSpPr>
            <a:spLocks noGrp="1"/>
          </p:cNvSpPr>
          <p:nvPr>
            <p:ph type="body" sz="quarter" idx="11" hasCustomPrompt="1"/>
          </p:nvPr>
        </p:nvSpPr>
        <p:spPr>
          <a:xfrm>
            <a:off x="1418471" y="2746674"/>
            <a:ext cx="9845113" cy="1534265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130000"/>
              </a:lnSpc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418471" y="2344233"/>
            <a:ext cx="95543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顶角 11"/>
          <p:cNvSpPr/>
          <p:nvPr userDrawn="1"/>
        </p:nvSpPr>
        <p:spPr>
          <a:xfrm rot="16200000" flipV="1">
            <a:off x="-2540271" y="3174998"/>
            <a:ext cx="5817139" cy="73660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A62038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" r="68249"/>
          <a:stretch>
            <a:fillRect/>
          </a:stretch>
        </p:blipFill>
        <p:spPr>
          <a:xfrm>
            <a:off x="86033" y="748756"/>
            <a:ext cx="564529" cy="6311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&#10;&#10;自动生成的说明"/>
          <p:cNvPicPr>
            <a:picLocks noChangeAspect="1"/>
          </p:cNvPicPr>
          <p:nvPr userDrawn="1"/>
        </p:nvPicPr>
        <p:blipFill>
          <a:blip r:embed="rId2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17" y="2900149"/>
            <a:ext cx="12292835" cy="39578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069561" y="2016174"/>
            <a:ext cx="10052879" cy="10608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4644345" y="5196924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4034910" y="440740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/>
          <a:srcRect l="74359" r="1346"/>
          <a:stretch>
            <a:fillRect/>
          </a:stretch>
        </p:blipFill>
        <p:spPr>
          <a:xfrm>
            <a:off x="8870172" y="356842"/>
            <a:ext cx="3002280" cy="411617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28587" y="6244170"/>
            <a:ext cx="7554800" cy="406590"/>
            <a:chOff x="2328587" y="6073254"/>
            <a:chExt cx="7554800" cy="406590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5">
              <a:alphaModFix amt="50000"/>
            </a:blip>
            <a:srcRect t="9831" b="36385"/>
            <a:stretch>
              <a:fillRect/>
            </a:stretch>
          </p:blipFill>
          <p:spPr>
            <a:xfrm>
              <a:off x="3352562" y="6073254"/>
              <a:ext cx="5486876" cy="406590"/>
            </a:xfrm>
            <a:prstGeom prst="rect">
              <a:avLst/>
            </a:prstGeom>
          </p:spPr>
        </p:pic>
        <p:sp>
          <p:nvSpPr>
            <p:cNvPr id="12" name="椭圆 11"/>
            <p:cNvSpPr/>
            <p:nvPr userDrawn="1"/>
          </p:nvSpPr>
          <p:spPr>
            <a:xfrm>
              <a:off x="6051000" y="6259222"/>
              <a:ext cx="90000" cy="9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 userDrawn="1"/>
          </p:nvCxnSpPr>
          <p:spPr>
            <a:xfrm>
              <a:off x="23285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>
              <a:off x="8983387" y="6316922"/>
              <a:ext cx="900000" cy="0"/>
            </a:xfrm>
            <a:prstGeom prst="line">
              <a:avLst/>
            </a:prstGeom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接连接符 14"/>
          <p:cNvCxnSpPr/>
          <p:nvPr userDrawn="1"/>
        </p:nvCxnSpPr>
        <p:spPr>
          <a:xfrm>
            <a:off x="2046000" y="1712549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2046000" y="3428810"/>
            <a:ext cx="8100000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9097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8" name="内容占位符 25"/>
          <p:cNvSpPr>
            <a:spLocks noGrp="1"/>
          </p:cNvSpPr>
          <p:nvPr>
            <p:ph sz="quarter" idx="11"/>
          </p:nvPr>
        </p:nvSpPr>
        <p:spPr>
          <a:xfrm>
            <a:off x="888484" y="6091547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888484" y="5337593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888484" y="4121272"/>
            <a:ext cx="77983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/>
          <a:srcRect l="74359" r="1346"/>
          <a:stretch>
            <a:fillRect/>
          </a:stretch>
        </p:blipFill>
        <p:spPr>
          <a:xfrm>
            <a:off x="8870172" y="6192838"/>
            <a:ext cx="3002280" cy="411617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-80735" y="4049349"/>
            <a:ext cx="12272735" cy="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3-dar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611505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388100" y="0"/>
            <a:ext cx="58039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5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6261100" y="0"/>
            <a:ext cx="0" cy="68580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 userDrawn="1"/>
        </p:nvSpPr>
        <p:spPr>
          <a:xfrm>
            <a:off x="10515600" y="-25400"/>
            <a:ext cx="1676400" cy="6883400"/>
          </a:xfrm>
          <a:prstGeom prst="triangle">
            <a:avLst>
              <a:gd name="adj" fmla="val 99435"/>
            </a:avLst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endParaRPr lang="zh-CN" altLang="en-US" dirty="0"/>
          </a:p>
        </p:txBody>
      </p:sp>
      <p:sp>
        <p:nvSpPr>
          <p:cNvPr id="5" name="内容占位符 25"/>
          <p:cNvSpPr>
            <a:spLocks noGrp="1"/>
          </p:cNvSpPr>
          <p:nvPr>
            <p:ph sz="quarter" idx="11"/>
          </p:nvPr>
        </p:nvSpPr>
        <p:spPr>
          <a:xfrm>
            <a:off x="360363" y="3867150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文本占位符 31"/>
          <p:cNvSpPr>
            <a:spLocks noGrp="1"/>
          </p:cNvSpPr>
          <p:nvPr>
            <p:ph type="body" sz="quarter" idx="12"/>
          </p:nvPr>
        </p:nvSpPr>
        <p:spPr>
          <a:xfrm>
            <a:off x="360363" y="3113196"/>
            <a:ext cx="4122181" cy="598488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360363" y="1896875"/>
            <a:ext cx="5740916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5589"/>
            <a:ext cx="2169174" cy="713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/>
          <a:srcRect l="74359" r="1346"/>
          <a:stretch>
            <a:fillRect/>
          </a:stretch>
        </p:blipFill>
        <p:spPr>
          <a:xfrm>
            <a:off x="310878" y="6192838"/>
            <a:ext cx="3002280" cy="411617"/>
          </a:xfrm>
          <a:prstGeom prst="rect">
            <a:avLst/>
          </a:prstGeom>
        </p:spPr>
      </p:pic>
      <p:sp>
        <p:nvSpPr>
          <p:cNvPr id="10" name="图片占位符 6"/>
          <p:cNvSpPr>
            <a:spLocks noGrp="1"/>
          </p:cNvSpPr>
          <p:nvPr>
            <p:ph type="pic" sz="quarter" idx="10"/>
          </p:nvPr>
        </p:nvSpPr>
        <p:spPr>
          <a:xfrm>
            <a:off x="5859400" y="0"/>
            <a:ext cx="6146801" cy="6858000"/>
          </a:xfrm>
          <a:prstGeom prst="parallelogram">
            <a:avLst>
              <a:gd name="adj" fmla="val 2812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5710548" y="-25400"/>
            <a:ext cx="1737055" cy="6883400"/>
          </a:xfrm>
          <a:prstGeom prst="line">
            <a:avLst/>
          </a:prstGeom>
          <a:ln w="31750"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建筑物&#10;&#10;自动生成的说明"/>
          <p:cNvPicPr>
            <a:picLocks noChangeAspect="1"/>
          </p:cNvPicPr>
          <p:nvPr userDrawn="1"/>
        </p:nvPicPr>
        <p:blipFill>
          <a:blip r:embed="rId2" cstate="print">
            <a:alphaModFix amt="1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10" y="2394097"/>
            <a:ext cx="8047290" cy="2590938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 hasCustomPrompt="1"/>
          </p:nvPr>
        </p:nvSpPr>
        <p:spPr>
          <a:xfrm>
            <a:off x="5460763" y="2407580"/>
            <a:ext cx="6426437" cy="1060855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algn="ctr"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单击此处编辑标题样式</a:t>
            </a:r>
          </a:p>
        </p:txBody>
      </p:sp>
      <p:sp>
        <p:nvSpPr>
          <p:cNvPr id="7" name="内容占位符 25"/>
          <p:cNvSpPr>
            <a:spLocks noGrp="1"/>
          </p:cNvSpPr>
          <p:nvPr>
            <p:ph sz="quarter" idx="10"/>
          </p:nvPr>
        </p:nvSpPr>
        <p:spPr>
          <a:xfrm>
            <a:off x="8946863" y="4107201"/>
            <a:ext cx="2903311" cy="454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8" name="文本占位符 31"/>
          <p:cNvSpPr>
            <a:spLocks noGrp="1"/>
          </p:cNvSpPr>
          <p:nvPr>
            <p:ph type="body" sz="quarter" idx="11"/>
          </p:nvPr>
        </p:nvSpPr>
        <p:spPr>
          <a:xfrm>
            <a:off x="5460764" y="3997557"/>
            <a:ext cx="3349862" cy="598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0" y="1415726"/>
            <a:ext cx="6323888" cy="4026547"/>
          </a:xfrm>
          <a:custGeom>
            <a:avLst/>
            <a:gdLst>
              <a:gd name="connsiteX0" fmla="*/ 0 w 4827208"/>
              <a:gd name="connsiteY0" fmla="*/ 0 h 3236615"/>
              <a:gd name="connsiteX1" fmla="*/ 4827208 w 4827208"/>
              <a:gd name="connsiteY1" fmla="*/ 0 h 3236615"/>
              <a:gd name="connsiteX2" fmla="*/ 3218537 w 4827208"/>
              <a:gd name="connsiteY2" fmla="*/ 3236615 h 3236615"/>
              <a:gd name="connsiteX3" fmla="*/ 0 w 4827208"/>
              <a:gd name="connsiteY3" fmla="*/ 3236615 h 323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7208" h="3236615">
                <a:moveTo>
                  <a:pt x="0" y="0"/>
                </a:moveTo>
                <a:lnTo>
                  <a:pt x="4827208" y="0"/>
                </a:lnTo>
                <a:lnTo>
                  <a:pt x="3218537" y="3236615"/>
                </a:lnTo>
                <a:lnTo>
                  <a:pt x="0" y="323661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24558" y="4706725"/>
            <a:ext cx="3935296" cy="20929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3" y="271357"/>
            <a:ext cx="2169174" cy="713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print"/>
          <a:srcRect r="1346"/>
          <a:stretch>
            <a:fillRect/>
          </a:stretch>
        </p:blipFill>
        <p:spPr>
          <a:xfrm>
            <a:off x="516" y="6041797"/>
            <a:ext cx="12166903" cy="41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91884" y="2278063"/>
            <a:ext cx="4122059" cy="1462680"/>
            <a:chOff x="304800" y="2709636"/>
            <a:chExt cx="4122059" cy="1462680"/>
          </a:xfrm>
        </p:grpSpPr>
        <p:grpSp>
          <p:nvGrpSpPr>
            <p:cNvPr id="12" name="组合 11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8" name="图片 17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9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4034971" y="689970"/>
            <a:ext cx="4122059" cy="1462680"/>
            <a:chOff x="304800" y="2709636"/>
            <a:chExt cx="4122059" cy="1462680"/>
          </a:xfrm>
        </p:grpSpPr>
        <p:grpSp>
          <p:nvGrpSpPr>
            <p:cNvPr id="4" name="组合 3"/>
            <p:cNvGrpSpPr/>
            <p:nvPr/>
          </p:nvGrpSpPr>
          <p:grpSpPr>
            <a:xfrm>
              <a:off x="304800" y="2709636"/>
              <a:ext cx="4122059" cy="1462680"/>
              <a:chOff x="667656" y="1497651"/>
              <a:chExt cx="4122059" cy="146268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667656" y="1497651"/>
                <a:ext cx="4122059" cy="1438728"/>
                <a:chOff x="537028" y="1493158"/>
                <a:chExt cx="4122059" cy="143872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537029" y="1493158"/>
                  <a:ext cx="4122058" cy="1438728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90204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10" name="图片 9" descr="图片包含 建筑物&#10;&#10;自动生成的说明"/>
                <p:cNvPicPr>
                  <a:picLocks noChangeAspect="1"/>
                </p:cNvPicPr>
                <p:nvPr/>
              </p:nvPicPr>
              <p:blipFill>
                <a:blip r:embed="rId2" cstate="print">
                  <a:alphaModFix amt="25000"/>
                  <a:duotone>
                    <a:srgbClr val="DBDBDB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028" y="1604731"/>
                  <a:ext cx="4122058" cy="1327155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7" name="文本框 6"/>
              <p:cNvSpPr txBox="1"/>
              <p:nvPr/>
            </p:nvSpPr>
            <p:spPr>
              <a:xfrm>
                <a:off x="2387598" y="1755350"/>
                <a:ext cx="22351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5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+mj-ea"/>
                    <a:ea typeface="+mj-ea"/>
                  </a:rPr>
                  <a:t>目  录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 rot="16200000">
                <a:off x="2683685" y="854302"/>
                <a:ext cx="90000" cy="4122058"/>
              </a:xfrm>
              <a:prstGeom prst="rect">
                <a:avLst/>
              </a:prstGeom>
              <a:gradFill>
                <a:gsLst>
                  <a:gs pos="100000">
                    <a:schemeClr val="accent4"/>
                  </a:gs>
                  <a:gs pos="62000">
                    <a:schemeClr val="tx2"/>
                  </a:gs>
                </a:gsLst>
                <a:lin ang="27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90204"/>
                  <a:ea typeface="微软雅黑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87" y="2871509"/>
              <a:ext cx="1590855" cy="1114981"/>
            </a:xfrm>
            <a:prstGeom prst="rect">
              <a:avLst/>
            </a:prstGeom>
          </p:spPr>
        </p:pic>
      </p:grpSp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" y="3240088"/>
            <a:ext cx="12192000" cy="36179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>
            <a:fillRect/>
          </a:stretch>
        </p:blipFill>
        <p:spPr>
          <a:xfrm>
            <a:off x="516" y="6149854"/>
            <a:ext cx="12191484" cy="411617"/>
          </a:xfrm>
          <a:prstGeom prst="rect">
            <a:avLst/>
          </a:prstGeom>
        </p:spPr>
      </p:pic>
      <p:pic>
        <p:nvPicPr>
          <p:cNvPr id="13" name="图片 12" descr="文本&#10;&#10;中度可信度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263409"/>
            <a:ext cx="2305463" cy="75790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1483" cy="685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7468" y="85609"/>
            <a:ext cx="6895732" cy="53883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 hasCustomPrompt="1"/>
          </p:nvPr>
        </p:nvSpPr>
        <p:spPr>
          <a:xfrm>
            <a:off x="381368" y="1034104"/>
            <a:ext cx="11429264" cy="47618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5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5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图片 9" descr="图片包含 户外, 标牌, 黑色&#10;&#10;自动生成的说明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6" y="73482"/>
            <a:ext cx="538838" cy="538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rcRect l="73973" r="3197"/>
          <a:stretch>
            <a:fillRect/>
          </a:stretch>
        </p:blipFill>
        <p:spPr>
          <a:xfrm>
            <a:off x="9046840" y="274621"/>
            <a:ext cx="2821309" cy="41161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18489" y="6338955"/>
            <a:ext cx="169214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65000"/>
                  </a:schemeClr>
                </a:solidFill>
              </a:rPr>
              <a:t>www.sjtu.edu.cn </a:t>
            </a:r>
            <a:endParaRPr lang="zh-CN" altLang="en-US" sz="1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360364" y="6338955"/>
            <a:ext cx="222318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</a:rPr>
              <a:t>饮水思源   爱国荣校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350837" y="6297613"/>
            <a:ext cx="11460162" cy="0"/>
          </a:xfrm>
          <a:prstGeom prst="line">
            <a:avLst/>
          </a:prstGeom>
          <a:ln>
            <a:gradFill>
              <a:gsLst>
                <a:gs pos="60000">
                  <a:schemeClr val="tx2"/>
                </a:gs>
                <a:gs pos="100000">
                  <a:schemeClr val="accent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image" Target="../media/image1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45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63.xml"/><Relationship Id="rId19" Type="http://schemas.openxmlformats.org/officeDocument/2006/relationships/theme" Target="../theme/theme15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4.xml"/><Relationship Id="rId18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83.xml"/><Relationship Id="rId17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3.xml"/><Relationship Id="rId16" Type="http://schemas.openxmlformats.org/officeDocument/2006/relationships/slideLayout" Target="../slideLayouts/slideLayout28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81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Relationship Id="rId14" Type="http://schemas.openxmlformats.org/officeDocument/2006/relationships/slideLayout" Target="../slideLayouts/slideLayout2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9.xml"/><Relationship Id="rId19" Type="http://schemas.openxmlformats.org/officeDocument/2006/relationships/theme" Target="../theme/theme17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0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19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078570" y="6413501"/>
            <a:ext cx="103723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0CFBD"/>
                </a:solidFill>
              </a:defRPr>
            </a:lvl1pPr>
          </a:lstStyle>
          <a:p>
            <a:fld id="{548644C6-89F0-466C-949F-E70AD72679A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993" r:id="rId19"/>
    <p:sldLayoutId id="2147483994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2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1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1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6774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935" indent="-241935" algn="l" defTabSz="967740" rtl="0" eaLnBrk="1" latinLnBrk="0" hangingPunct="1">
        <a:lnSpc>
          <a:spcPct val="90000"/>
        </a:lnSpc>
        <a:spcBef>
          <a:spcPts val="1060"/>
        </a:spcBef>
        <a:buFontTx/>
        <a:buBlip>
          <a:blip r:embed="rId20"/>
        </a:buBlip>
        <a:defRPr sz="296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2580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540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0967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211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9354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741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b="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6128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15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02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895" indent="-241935" algn="l" defTabSz="967740" rtl="0" eaLnBrk="1" latinLnBrk="0" hangingPunct="1">
        <a:lnSpc>
          <a:spcPct val="90000"/>
        </a:lnSpc>
        <a:spcBef>
          <a:spcPts val="530"/>
        </a:spcBef>
        <a:buFont typeface="Arial" panose="020B060402020209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8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35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22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09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96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556260" y="1318260"/>
            <a:ext cx="8614244" cy="2306955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 err="1">
                <a:latin typeface="+mj-ea"/>
                <a:cs typeface="Times New Roman" panose="02020603050405020304" pitchFamily="18" charset="0"/>
              </a:rPr>
              <a:t>LQCDMaster</a:t>
            </a:r>
            <a:r>
              <a:rPr lang="en-US" altLang="zh-CN" sz="3600" dirty="0">
                <a:latin typeface="+mj-ea"/>
                <a:cs typeface="Times New Roman" panose="02020603050405020304" pitchFamily="18" charset="0"/>
              </a:rPr>
              <a:t>: An Autonomous AI Scientist for Lattice QCD</a:t>
            </a:r>
            <a:endParaRPr lang="zh-CN" altLang="en-US" sz="3600" dirty="0"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309124" y="3921735"/>
            <a:ext cx="2866562" cy="193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2400" spc="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王伟</a:t>
            </a:r>
            <a:endParaRPr lang="en-US" altLang="zh-CN" sz="2400" spc="0" dirty="0">
              <a:latin typeface="方正小标宋简体" panose="02000000000000000000" charset="-122"/>
              <a:ea typeface="方正小标宋简体" panose="02000000000000000000" charset="-122"/>
              <a:cs typeface="方正小标宋简体" panose="020000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400" b="0" spc="0" dirty="0"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</a:rPr>
              <a:t>2026.07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17169" y="48885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FA67-B541-584E-5E48-019A92E30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CE3F0702-CD6D-3DE0-12C4-7000005C2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BC365E-BA46-A9A8-2B9E-D7A298197BA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4001" y="921121"/>
            <a:ext cx="10109649" cy="51051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2400" b="1" dirty="0">
              <a:solidFill>
                <a:srgbClr val="A620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计算：物理目标 </a:t>
            </a:r>
            <a:r>
              <a:rPr lang="en-US" altLang="zh-CN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</a:t>
            </a:r>
            <a:r>
              <a:rPr lang="zh-CN" altLang="en-US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计算程序</a:t>
            </a:r>
            <a:endParaRPr lang="en-US" altLang="zh-CN" sz="2400" b="1" dirty="0">
              <a:solidFill>
                <a:srgbClr val="A620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必要的物理知识：量子场论，算符构造，关联函数，</a:t>
            </a:r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lvl="1"/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专业的计算程序：</a:t>
            </a:r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Chroma</a:t>
            </a:r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 err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PyQUDA</a:t>
            </a:r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</a:p>
          <a:p>
            <a:pPr lvl="1"/>
            <a:endParaRPr lang="en-US" altLang="zh-CN" sz="179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endParaRPr lang="en-US" altLang="zh-CN" sz="179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分析：格点数据 </a:t>
            </a:r>
            <a:r>
              <a:rPr lang="en-US" altLang="zh-CN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物理结果</a:t>
            </a:r>
            <a:endParaRPr lang="en-US" altLang="zh-CN" sz="2400" dirty="0">
              <a:solidFill>
                <a:srgbClr val="A620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超长链条、海量数据、高维结构的复杂分析</a:t>
            </a:r>
            <a:endParaRPr lang="en-US" altLang="zh-CN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耗时久，需至少两人检查</a:t>
            </a:r>
          </a:p>
          <a:p>
            <a:pPr lvl="2"/>
            <a:endParaRPr lang="en-US" altLang="zh-CN" sz="179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D7F72E2-FFDF-3A2D-5EC1-DC650DFB3BEC}"/>
              </a:ext>
            </a:extLst>
          </p:cNvPr>
          <p:cNvSpPr txBox="1"/>
          <p:nvPr/>
        </p:nvSpPr>
        <p:spPr>
          <a:xfrm>
            <a:off x="8327571" y="4100676"/>
            <a:ext cx="1988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PhysMaster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3048095-5A6A-82F2-1043-54EDBFE91BEA}"/>
              </a:ext>
            </a:extLst>
          </p:cNvPr>
          <p:cNvSpPr txBox="1"/>
          <p:nvPr/>
        </p:nvSpPr>
        <p:spPr>
          <a:xfrm>
            <a:off x="8327571" y="2049233"/>
            <a:ext cx="2275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  <a:sym typeface="+mn-ea"/>
              </a:rPr>
              <a:t>LQCDMaster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标&#10;&#10;AI 生成的内容可能不正确。">
            <a:extLst>
              <a:ext uri="{FF2B5EF4-FFF2-40B4-BE49-F238E27FC236}">
                <a16:creationId xmlns:a16="http://schemas.microsoft.com/office/drawing/2014/main" id="{9F4F777F-B536-6A5F-E10F-C0D1B199D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79" y="5388603"/>
            <a:ext cx="394508" cy="538450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24CAAF10-F68D-BE2A-1802-C5CBFF17721F}"/>
              </a:ext>
            </a:extLst>
          </p:cNvPr>
          <p:cNvSpPr txBox="1"/>
          <p:nvPr/>
        </p:nvSpPr>
        <p:spPr>
          <a:xfrm>
            <a:off x="7059541" y="5075696"/>
            <a:ext cx="4811174" cy="1518896"/>
          </a:xfrm>
          <a:prstGeom prst="rect">
            <a:avLst/>
          </a:prstGeom>
        </p:spPr>
        <p:txBody>
          <a:bodyPr vert="horz" wrap="square" lIns="0" tIns="25926" rIns="0" bIns="0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GB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2512.19799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PhysMaster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2603.22471,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PhysMaster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 for LQCD</a:t>
            </a: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2604.15411, PRL-Bench</a:t>
            </a: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2607.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xxxxx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LQCDMaster</a:t>
            </a:r>
            <a:endParaRPr lang="en-GB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326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5A226-BA07-006F-BC16-3B3B0B48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63625F-A7A5-B89A-C66A-12248A908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16" y="3939540"/>
            <a:ext cx="10156969" cy="621915"/>
          </a:xfrm>
        </p:spPr>
        <p:txBody>
          <a:bodyPr/>
          <a:lstStyle/>
          <a:p>
            <a:pPr marL="285750" indent="-285750" algn="ctr" defTabSz="457200">
              <a:lnSpc>
                <a:spcPct val="125000"/>
              </a:lnSpc>
              <a:buFont typeface="Arial" panose="020B0604020202090204" pitchFamily="34" charset="0"/>
              <a:buChar char="•"/>
            </a:pPr>
            <a:r>
              <a:rPr lang="en-US" altLang="zh-CN" sz="2400" spc="28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</a:rPr>
              <a:t>LQCDMaster</a:t>
            </a:r>
            <a:r>
              <a:rPr lang="en-US" altLang="zh-CN" sz="2400" spc="2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</a:rPr>
              <a:t>: </a:t>
            </a:r>
            <a:r>
              <a:rPr lang="zh-CN" altLang="en-US" sz="2400" spc="2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</a:rPr>
              <a:t>专业</a:t>
            </a:r>
            <a:r>
              <a:rPr lang="en-US" altLang="zh-CN" sz="2400" spc="2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</a:rPr>
              <a:t>Lattice</a:t>
            </a:r>
            <a:r>
              <a:rPr lang="zh-CN" altLang="en-US" sz="2400" spc="28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小标宋简体" panose="02000000000000000000" charset="-122"/>
              </a:rPr>
              <a:t>智能体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4C4C7B4-4DD5-E074-16EF-BEB0D4C20358}"/>
              </a:ext>
            </a:extLst>
          </p:cNvPr>
          <p:cNvCxnSpPr/>
          <p:nvPr/>
        </p:nvCxnSpPr>
        <p:spPr>
          <a:xfrm>
            <a:off x="1193323" y="1580162"/>
            <a:ext cx="11666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7B73E47-40C1-9096-716D-04C215411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Object 602">
            <a:extLst>
              <a:ext uri="{FF2B5EF4-FFF2-40B4-BE49-F238E27FC236}">
                <a16:creationId xmlns:a16="http://schemas.microsoft.com/office/drawing/2014/main" id="{2C31DBAA-003F-820E-DC28-C357BCB49516}"/>
              </a:ext>
            </a:extLst>
          </p:cNvPr>
          <p:cNvSpPr txBox="1"/>
          <p:nvPr/>
        </p:nvSpPr>
        <p:spPr>
          <a:xfrm>
            <a:off x="854951" y="408110"/>
            <a:ext cx="1995791" cy="11720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9600" b="1" i="0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0</a:t>
            </a:r>
            <a:r>
              <a:rPr lang="en-US" altLang="zh-CN" sz="9600" b="1" i="0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2</a:t>
            </a:r>
            <a:endParaRPr lang="zh-CN" altLang="en-US" sz="800" b="1" dirty="0">
              <a:latin typeface="+mj-ea"/>
              <a:ea typeface="+mj-ea"/>
            </a:endParaRP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7C1AA023-7C42-1C24-2E13-B5DBF238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b="12926"/>
          <a:stretch/>
        </p:blipFill>
        <p:spPr>
          <a:xfrm>
            <a:off x="2439738" y="4561455"/>
            <a:ext cx="7772400" cy="1888435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915068F0-04A1-AAD9-EDC2-A94DAEC2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scientist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实例</a:t>
            </a:r>
          </a:p>
        </p:txBody>
      </p:sp>
    </p:spTree>
    <p:extLst>
      <p:ext uri="{BB962C8B-B14F-4D97-AF65-F5344CB8AC3E}">
        <p14:creationId xmlns:p14="http://schemas.microsoft.com/office/powerpoint/2010/main" val="1385372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84DB-C578-A2A7-A069-63606659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E51AE-0D15-1D73-4078-E994FBEC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Skills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：超级进化版提示词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3CDEE5-5120-4B72-EC16-23F46CD2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8" y="1486616"/>
            <a:ext cx="7772400" cy="42394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B5B99D5-AFC1-7DBF-860F-5DC261F66297}"/>
              </a:ext>
            </a:extLst>
          </p:cNvPr>
          <p:cNvSpPr txBox="1"/>
          <p:nvPr/>
        </p:nvSpPr>
        <p:spPr>
          <a:xfrm>
            <a:off x="8360466" y="1292266"/>
            <a:ext cx="3644900" cy="462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元数据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Metadata)</a:t>
            </a:r>
            <a:r>
              <a:rPr lang="zh-CN" altLang="e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对技能的简短描述。保存在全局上下文中，体积小，非常节省 </a:t>
            </a:r>
            <a:r>
              <a:rPr lang="en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Tokens</a:t>
            </a:r>
            <a:r>
              <a:rPr lang="zh-CN" altLang="e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省钱又省心）。</a:t>
            </a:r>
            <a:endParaRPr lang="en-US" altLang="zh-CN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行动指南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Action Guide)</a:t>
            </a:r>
            <a:r>
              <a:rPr lang="zh-CN" altLang="e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真正的提示词，规定了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AI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每一步该怎么做。</a:t>
            </a:r>
            <a:endParaRPr lang="en-US" altLang="zh-CN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资源文件 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Resources)</a:t>
            </a:r>
            <a:r>
              <a:rPr lang="zh-CN" altLang="e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可能包含 </a:t>
            </a:r>
            <a:r>
              <a:rPr lang="en" altLang="zh-CN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Python 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代码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 或其他执行程序，保证程序在调用 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Skill 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时能完成复杂的动作。</a:t>
            </a:r>
          </a:p>
        </p:txBody>
      </p:sp>
    </p:spTree>
    <p:extLst>
      <p:ext uri="{BB962C8B-B14F-4D97-AF65-F5344CB8AC3E}">
        <p14:creationId xmlns:p14="http://schemas.microsoft.com/office/powerpoint/2010/main" val="8089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44D9-2778-F64C-1BA4-2230A7CF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D13018-3957-6834-1037-53800525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Skills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：超级进化版提示词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B14A44-8E07-8403-4775-FABA13B89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588" y="4689679"/>
            <a:ext cx="6360518" cy="17307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03AD51-3B25-F6EC-7FE4-452DD5FA8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88" y="2826313"/>
            <a:ext cx="6360518" cy="17459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DFE96B-2ADE-EC10-0FB6-301DEC64E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88" y="828633"/>
            <a:ext cx="6360518" cy="1880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584E444-9B76-79FB-4AF1-C27CD93AE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368" y="1278531"/>
            <a:ext cx="3518425" cy="48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70D9D-FD2C-D6CD-3526-D8F38F6D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B69F052C-57C5-9D8A-36FD-E8F43983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LQCDMaster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E22F56-A4CC-DADD-9B6E-6FACE0EED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9" y="1238621"/>
            <a:ext cx="8295861" cy="47352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A18687-768F-F04C-7F06-15E4FC020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621"/>
            <a:ext cx="3896139" cy="44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12E9-C297-6088-C351-BDA684BC8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2239C80E-40CE-FED3-DDA7-685A429B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LQCDMaster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  <a:sym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A4F957B-BC2D-7092-5563-046A8CC76760}"/>
              </a:ext>
            </a:extLst>
          </p:cNvPr>
          <p:cNvGrpSpPr/>
          <p:nvPr/>
        </p:nvGrpSpPr>
        <p:grpSpPr>
          <a:xfrm>
            <a:off x="612742" y="1166804"/>
            <a:ext cx="11308239" cy="3055946"/>
            <a:chOff x="612742" y="1166804"/>
            <a:chExt cx="11308239" cy="305594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F75D3F1-9CC5-13C7-11AA-E156646BB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42" y="1166804"/>
              <a:ext cx="11308239" cy="3055946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4A9AA1F-3154-A241-5580-292816E7AD87}"/>
                </a:ext>
              </a:extLst>
            </p:cNvPr>
            <p:cNvSpPr/>
            <p:nvPr/>
          </p:nvSpPr>
          <p:spPr>
            <a:xfrm>
              <a:off x="722406" y="3322918"/>
              <a:ext cx="10612344" cy="8998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algn="just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31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590AB-E040-B820-7EF1-9182E8F85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FB34F60B-F788-52DB-72A9-BB93C671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LQCDMaster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366FA47-87A7-0EAB-FF77-F2DA79B34D99}"/>
              </a:ext>
            </a:extLst>
          </p:cNvPr>
          <p:cNvSpPr txBox="1"/>
          <p:nvPr/>
        </p:nvSpPr>
        <p:spPr>
          <a:xfrm>
            <a:off x="487083" y="773620"/>
            <a:ext cx="198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Planner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24B7CA-D0BC-93CE-ACA7-72627F388A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366"/>
          <a:stretch>
            <a:fillRect/>
          </a:stretch>
        </p:blipFill>
        <p:spPr>
          <a:xfrm>
            <a:off x="0" y="1382436"/>
            <a:ext cx="4548226" cy="22817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80C8D13-CE91-D817-2088-2D1FA0CC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887" y="2086940"/>
            <a:ext cx="7126927" cy="318990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E6F4376-F5D5-33B2-4799-BB4070604CDF}"/>
              </a:ext>
            </a:extLst>
          </p:cNvPr>
          <p:cNvSpPr/>
          <p:nvPr/>
        </p:nvSpPr>
        <p:spPr>
          <a:xfrm>
            <a:off x="4607860" y="4911311"/>
            <a:ext cx="6510714" cy="4425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E6F4376-F5D5-33B2-4799-BB4070604CDF}"/>
              </a:ext>
            </a:extLst>
          </p:cNvPr>
          <p:cNvSpPr/>
          <p:nvPr/>
        </p:nvSpPr>
        <p:spPr>
          <a:xfrm>
            <a:off x="3022982" y="1806437"/>
            <a:ext cx="1662905" cy="2805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07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E58229-C295-6787-B2A0-824C701E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LQCDMaster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790164-4D65-8481-B006-26DD06E4F2CF}"/>
              </a:ext>
            </a:extLst>
          </p:cNvPr>
          <p:cNvSpPr txBox="1"/>
          <p:nvPr/>
        </p:nvSpPr>
        <p:spPr>
          <a:xfrm>
            <a:off x="504752" y="872076"/>
            <a:ext cx="218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Executor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775319-A5CF-9806-434F-8E81C8C2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263"/>
          <a:stretch>
            <a:fillRect/>
          </a:stretch>
        </p:blipFill>
        <p:spPr>
          <a:xfrm>
            <a:off x="16721" y="1569852"/>
            <a:ext cx="5276482" cy="29912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BFF2BA-BD40-CAFB-6C24-10B98845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856"/>
          <a:stretch>
            <a:fillRect/>
          </a:stretch>
        </p:blipFill>
        <p:spPr>
          <a:xfrm>
            <a:off x="5362391" y="1929007"/>
            <a:ext cx="6812888" cy="322393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AC947B-8F53-38EC-A840-7497EBF23CA6}"/>
              </a:ext>
            </a:extLst>
          </p:cNvPr>
          <p:cNvSpPr/>
          <p:nvPr/>
        </p:nvSpPr>
        <p:spPr>
          <a:xfrm>
            <a:off x="1755913" y="1782417"/>
            <a:ext cx="3472069" cy="39756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9833A3-69EB-80AB-2B21-6805454EE650}"/>
              </a:ext>
            </a:extLst>
          </p:cNvPr>
          <p:cNvSpPr/>
          <p:nvPr/>
        </p:nvSpPr>
        <p:spPr>
          <a:xfrm>
            <a:off x="5227982" y="4795897"/>
            <a:ext cx="7017027" cy="4799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20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E3000-6603-BF95-15CB-B9859E14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595896-D784-4332-9ABE-5C9B640A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LQCDMaster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9680ABE-3806-F96E-5262-78C25226C3BF}"/>
              </a:ext>
            </a:extLst>
          </p:cNvPr>
          <p:cNvSpPr txBox="1"/>
          <p:nvPr/>
        </p:nvSpPr>
        <p:spPr>
          <a:xfrm>
            <a:off x="537883" y="1136277"/>
            <a:ext cx="389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Sbatch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&amp; Revision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94B5D38B-1C43-D42B-8C35-1D344DDD314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28616" y="5262857"/>
            <a:ext cx="10518081" cy="7450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8B21AD8-38A7-D78B-F709-B47EBB829A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46952"/>
          <a:stretch>
            <a:fillRect/>
          </a:stretch>
        </p:blipFill>
        <p:spPr>
          <a:xfrm>
            <a:off x="7609817" y="1760410"/>
            <a:ext cx="4357726" cy="30356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3EADF38-9AA1-518E-DF9C-7B6B3DE2B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1" y="2039207"/>
            <a:ext cx="6915201" cy="24288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E6F4376-F5D5-33B2-4799-BB4070604CDF}"/>
              </a:ext>
            </a:extLst>
          </p:cNvPr>
          <p:cNvSpPr/>
          <p:nvPr/>
        </p:nvSpPr>
        <p:spPr>
          <a:xfrm>
            <a:off x="224457" y="3003550"/>
            <a:ext cx="7023165" cy="157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77F69B1-1BDA-CC07-C943-EA9EA11A28E8}"/>
              </a:ext>
            </a:extLst>
          </p:cNvPr>
          <p:cNvSpPr txBox="1"/>
          <p:nvPr/>
        </p:nvSpPr>
        <p:spPr>
          <a:xfrm>
            <a:off x="8102600" y="1352550"/>
            <a:ext cx="174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PyQUDA</a:t>
            </a:r>
            <a:r>
              <a:rPr lang="en-US" altLang="zh-CN" dirty="0"/>
              <a:t> script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55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8E17C-01F9-6334-92FF-378FEE186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761131-9649-0B4E-DB46-9E2504A6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LQCDMaster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688E037-2C08-3312-A56B-D4CCE2A16083}"/>
              </a:ext>
            </a:extLst>
          </p:cNvPr>
          <p:cNvSpPr txBox="1"/>
          <p:nvPr/>
        </p:nvSpPr>
        <p:spPr>
          <a:xfrm>
            <a:off x="537883" y="1136277"/>
            <a:ext cx="1476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C29E192-2FBA-5C02-3167-C31A7E93FC9B}"/>
              </a:ext>
            </a:extLst>
          </p:cNvPr>
          <p:cNvSpPr txBox="1"/>
          <p:nvPr/>
        </p:nvSpPr>
        <p:spPr>
          <a:xfrm>
            <a:off x="148257" y="3071076"/>
            <a:ext cx="2452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LQCDMaster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160B1C-76DA-1E2F-3CF4-391C50000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310" y="1023038"/>
            <a:ext cx="7257142" cy="551690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D6CDB37-7EED-0715-7624-43BA9FF428C7}"/>
              </a:ext>
            </a:extLst>
          </p:cNvPr>
          <p:cNvSpPr txBox="1"/>
          <p:nvPr/>
        </p:nvSpPr>
        <p:spPr>
          <a:xfrm>
            <a:off x="9832838" y="3227252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Manual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1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04"/>
          <p:cNvSpPr txBox="1"/>
          <p:nvPr/>
        </p:nvSpPr>
        <p:spPr>
          <a:xfrm>
            <a:off x="5339518" y="4661832"/>
            <a:ext cx="5204059" cy="5334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125000"/>
              </a:lnSpc>
            </a:pP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迈向自主</a:t>
            </a:r>
            <a:r>
              <a:rPr lang="en-US" altLang="zh-CN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科学家之路</a:t>
            </a:r>
          </a:p>
        </p:txBody>
      </p:sp>
      <p:sp>
        <p:nvSpPr>
          <p:cNvPr id="3" name="Object 205"/>
          <p:cNvSpPr txBox="1"/>
          <p:nvPr/>
        </p:nvSpPr>
        <p:spPr>
          <a:xfrm>
            <a:off x="4605980" y="4204632"/>
            <a:ext cx="5438189" cy="457200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/>
          <a:p>
            <a:pPr defTabSz="457200"/>
            <a:r>
              <a:rPr lang="en-US" altLang="zh-CN" sz="3000" spc="300" dirty="0">
                <a:solidFill>
                  <a:srgbClr val="E0CFBD"/>
                </a:solidFill>
                <a:latin typeface="+mj-ea"/>
                <a:ea typeface="+mj-ea"/>
                <a:cs typeface="方正小标宋简体" panose="02000000000000000000" charset="-122"/>
              </a:rPr>
              <a:t>03</a:t>
            </a:r>
            <a:r>
              <a:rPr lang="en-US" altLang="zh-CN" sz="3000" spc="3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方正小标宋简体" panose="02000000000000000000" charset="-122"/>
              </a:rPr>
              <a:t>-</a:t>
            </a:r>
            <a:r>
              <a:rPr lang="zh-CN" altLang="en-US" sz="3000" spc="300" dirty="0">
                <a:solidFill>
                  <a:srgbClr val="000000"/>
                </a:solidFill>
                <a:latin typeface="+mj-ea"/>
                <a:ea typeface="+mj-ea"/>
                <a:cs typeface="方正小标宋简体" panose="02000000000000000000" charset="-122"/>
              </a:rPr>
              <a:t>总结与展望</a:t>
            </a:r>
          </a:p>
        </p:txBody>
      </p:sp>
      <p:sp>
        <p:nvSpPr>
          <p:cNvPr id="4" name="Object 206"/>
          <p:cNvSpPr txBox="1"/>
          <p:nvPr/>
        </p:nvSpPr>
        <p:spPr>
          <a:xfrm>
            <a:off x="5624447" y="2657836"/>
            <a:ext cx="5204059" cy="38422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125000"/>
              </a:lnSpc>
            </a:pPr>
            <a:endParaRPr lang="zh-CN" altLang="en-US" sz="1400" b="1" spc="28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bject 207"/>
          <p:cNvSpPr txBox="1"/>
          <p:nvPr/>
        </p:nvSpPr>
        <p:spPr>
          <a:xfrm>
            <a:off x="4612331" y="2196169"/>
            <a:ext cx="6776723" cy="457200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/>
          <a:p>
            <a:pPr defTabSz="457200"/>
            <a:r>
              <a:rPr lang="en-US" altLang="zh-CN" sz="3000" spc="300" dirty="0">
                <a:solidFill>
                  <a:srgbClr val="E0CFBD"/>
                </a:solidFill>
                <a:latin typeface="+mj-ea"/>
                <a:ea typeface="+mj-ea"/>
                <a:cs typeface="方正小标宋简体" panose="02000000000000000000" charset="-122"/>
              </a:rPr>
              <a:t>02</a:t>
            </a:r>
            <a:r>
              <a:rPr lang="en-US" altLang="zh-CN" sz="3000" spc="3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方正小标宋简体" panose="02000000000000000000" charset="-122"/>
              </a:rPr>
              <a:t>-</a:t>
            </a:r>
            <a:r>
              <a:rPr lang="en-US" altLang="zh-CN" sz="3000" dirty="0">
                <a:latin typeface="+mj-ea"/>
                <a:ea typeface="+mj-ea"/>
                <a:cs typeface="Times New Roman" panose="02020603050405020304" pitchFamily="18" charset="0"/>
              </a:rPr>
              <a:t>AI scientist</a:t>
            </a:r>
            <a:r>
              <a:rPr lang="zh-CN" altLang="en-US" sz="3000" dirty="0">
                <a:latin typeface="+mj-ea"/>
                <a:ea typeface="+mj-ea"/>
                <a:cs typeface="Times New Roman" panose="02020603050405020304" pitchFamily="18" charset="0"/>
              </a:rPr>
              <a:t>实例</a:t>
            </a:r>
            <a:endParaRPr lang="en-US" altLang="zh-CN" sz="3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Object 208"/>
          <p:cNvSpPr txBox="1"/>
          <p:nvPr/>
        </p:nvSpPr>
        <p:spPr>
          <a:xfrm>
            <a:off x="5339519" y="1073056"/>
            <a:ext cx="5204059" cy="569016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125000"/>
              </a:lnSpc>
            </a:pP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agent</a:t>
            </a: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scientist</a:t>
            </a:r>
          </a:p>
          <a:p>
            <a:pPr defTabSz="457200">
              <a:lnSpc>
                <a:spcPct val="125000"/>
              </a:lnSpc>
            </a:pPr>
            <a:r>
              <a:rPr lang="en-US" altLang="zh-CN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LQCD</a:t>
            </a:r>
          </a:p>
        </p:txBody>
      </p:sp>
      <p:sp>
        <p:nvSpPr>
          <p:cNvPr id="7" name="Object 209"/>
          <p:cNvSpPr txBox="1"/>
          <p:nvPr/>
        </p:nvSpPr>
        <p:spPr>
          <a:xfrm>
            <a:off x="4605980" y="615856"/>
            <a:ext cx="5469940" cy="457200"/>
          </a:xfrm>
          <a:prstGeom prst="rect">
            <a:avLst/>
          </a:prstGeom>
        </p:spPr>
        <p:txBody>
          <a:bodyPr vert="horz" rtlCol="0" anchor="ctr" anchorCtr="0">
            <a:noAutofit/>
          </a:bodyPr>
          <a:lstStyle/>
          <a:p>
            <a:pPr defTabSz="457200"/>
            <a:r>
              <a:rPr lang="en-US" altLang="zh-CN" sz="3000" spc="300" dirty="0">
                <a:solidFill>
                  <a:srgbClr val="E0CFBD"/>
                </a:solidFill>
                <a:latin typeface="+mj-ea"/>
                <a:ea typeface="+mj-ea"/>
                <a:cs typeface="方正小标宋简体" panose="02000000000000000000" charset="-122"/>
              </a:rPr>
              <a:t>01</a:t>
            </a:r>
            <a:r>
              <a:rPr lang="en-US" altLang="zh-CN" sz="3000" spc="300" dirty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方正小标宋简体" panose="02000000000000000000" charset="-122"/>
              </a:rPr>
              <a:t>-</a:t>
            </a:r>
            <a:r>
              <a:rPr lang="zh-CN" altLang="en-US" sz="3000" spc="300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简介</a:t>
            </a:r>
          </a:p>
        </p:txBody>
      </p:sp>
      <p:sp>
        <p:nvSpPr>
          <p:cNvPr id="8" name="Object 204"/>
          <p:cNvSpPr txBox="1"/>
          <p:nvPr/>
        </p:nvSpPr>
        <p:spPr>
          <a:xfrm>
            <a:off x="5339519" y="2653369"/>
            <a:ext cx="5204059" cy="1033258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defTabSz="457200">
              <a:lnSpc>
                <a:spcPct val="125000"/>
              </a:lnSpc>
            </a:pPr>
            <a:r>
              <a:rPr lang="en-US" altLang="zh-CN" sz="1600" b="1" spc="28" dirty="0" err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LQCDMaster</a:t>
            </a: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：领域专业智能体</a:t>
            </a:r>
            <a:endParaRPr lang="en-US" altLang="zh-CN" sz="1600" b="1" spc="28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>
              <a:lnSpc>
                <a:spcPct val="125000"/>
              </a:lnSpc>
            </a:pP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实际运行演示</a:t>
            </a:r>
            <a:endParaRPr lang="en-US" altLang="zh-CN" sz="1600" b="1" spc="28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457200">
              <a:lnSpc>
                <a:spcPct val="125000"/>
              </a:lnSpc>
            </a:pPr>
            <a:r>
              <a:rPr lang="zh-CN" altLang="en-US" sz="1600" b="1" spc="28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主要进展展示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E542-AB27-EB5C-DA5F-2ABD1B0D3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FAC9DEC-DB45-561E-C24C-B8944F381298}"/>
              </a:ext>
            </a:extLst>
          </p:cNvPr>
          <p:cNvSpPr/>
          <p:nvPr/>
        </p:nvSpPr>
        <p:spPr>
          <a:xfrm>
            <a:off x="10998200" y="393700"/>
            <a:ext cx="1041400" cy="342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r">
              <a:lnSpc>
                <a:spcPct val="100000"/>
              </a:lnSpc>
              <a:defRPr/>
            </a:pPr>
            <a:r>
              <a:rPr lang="en-US" sz="2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110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97BC1AAD-478E-8C59-0FF2-5CB12F10665E}"/>
              </a:ext>
            </a:extLst>
          </p:cNvPr>
          <p:cNvSpPr/>
          <p:nvPr/>
        </p:nvSpPr>
        <p:spPr>
          <a:xfrm>
            <a:off x="520700" y="190500"/>
            <a:ext cx="95250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spcBef>
                <a:spcPct val="50000"/>
              </a:spcBef>
              <a:defRPr/>
            </a:pPr>
            <a:r>
              <a:rPr lang="en-US" sz="3600" b="1" i="0" u="none" strike="noStrike" dirty="0" err="1">
                <a:solidFill>
                  <a:srgbClr val="C00000"/>
                </a:solidFill>
                <a:latin typeface="Times New Roman" panose="02020603050405020304" pitchFamily="18" charset="0"/>
                <a:ea typeface="SimHei"/>
                <a:cs typeface="Times New Roman" panose="02020603050405020304" pitchFamily="18" charset="0"/>
                <a:sym typeface="SimHei"/>
              </a:rPr>
              <a:t>LQCDMaster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ctor 5">
            <a:extLst>
              <a:ext uri="{FF2B5EF4-FFF2-40B4-BE49-F238E27FC236}">
                <a16:creationId xmlns:a16="http://schemas.microsoft.com/office/drawing/2014/main" id="{C8D02DAB-18B7-778E-1134-D1A30B0A2BAD}"/>
              </a:ext>
            </a:extLst>
          </p:cNvPr>
          <p:cNvCxnSpPr/>
          <p:nvPr/>
        </p:nvCxnSpPr>
        <p:spPr>
          <a:xfrm rot="5384687">
            <a:off x="-2667007" y="3848107"/>
            <a:ext cx="5702314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Connector 6">
            <a:extLst>
              <a:ext uri="{FF2B5EF4-FFF2-40B4-BE49-F238E27FC236}">
                <a16:creationId xmlns:a16="http://schemas.microsoft.com/office/drawing/2014/main" id="{638A3AD7-826F-6C66-F895-2F417F9DA735}"/>
              </a:ext>
            </a:extLst>
          </p:cNvPr>
          <p:cNvCxnSpPr/>
          <p:nvPr/>
        </p:nvCxnSpPr>
        <p:spPr>
          <a:xfrm rot="5384788">
            <a:off x="9150343" y="3854457"/>
            <a:ext cx="5740414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Connector 7">
            <a:extLst>
              <a:ext uri="{FF2B5EF4-FFF2-40B4-BE49-F238E27FC236}">
                <a16:creationId xmlns:a16="http://schemas.microsoft.com/office/drawing/2014/main" id="{A872E85C-5A4B-55DE-48D3-9E8B2D7B2B66}"/>
              </a:ext>
            </a:extLst>
          </p:cNvPr>
          <p:cNvCxnSpPr/>
          <p:nvPr/>
        </p:nvCxnSpPr>
        <p:spPr>
          <a:xfrm rot="-11041">
            <a:off x="177790" y="6711950"/>
            <a:ext cx="11861827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Connector 8">
            <a:extLst>
              <a:ext uri="{FF2B5EF4-FFF2-40B4-BE49-F238E27FC236}">
                <a16:creationId xmlns:a16="http://schemas.microsoft.com/office/drawing/2014/main" id="{9981573F-0AC7-272D-13E8-E1EC23466C58}"/>
              </a:ext>
            </a:extLst>
          </p:cNvPr>
          <p:cNvCxnSpPr/>
          <p:nvPr/>
        </p:nvCxnSpPr>
        <p:spPr>
          <a:xfrm rot="-3680">
            <a:off x="165103" y="958850"/>
            <a:ext cx="118618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905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AutoShape 13">
            <a:extLst>
              <a:ext uri="{FF2B5EF4-FFF2-40B4-BE49-F238E27FC236}">
                <a16:creationId xmlns:a16="http://schemas.microsoft.com/office/drawing/2014/main" id="{95D78FEC-DA3E-C054-C4D9-4114D953733E}"/>
              </a:ext>
            </a:extLst>
          </p:cNvPr>
          <p:cNvSpPr/>
          <p:nvPr/>
        </p:nvSpPr>
        <p:spPr>
          <a:xfrm>
            <a:off x="444532" y="5768413"/>
            <a:ext cx="11607776" cy="957816"/>
          </a:xfrm>
          <a:prstGeom prst="roundRect">
            <a:avLst>
              <a:gd name="adj" fmla="val 0"/>
            </a:avLst>
          </a:prstGeom>
          <a:solidFill>
            <a:srgbClr val="008F0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ctr">
              <a:defRPr/>
            </a:pPr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large-scale lattice QCD computations, we construct verifiable and scalable intelligent agents to tackle the hadronization problem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the </a:t>
            </a:r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scusseful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 is very high.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 descr="表格&#10;&#10;描述已自动生成">
            <a:extLst>
              <a:ext uri="{FF2B5EF4-FFF2-40B4-BE49-F238E27FC236}">
                <a16:creationId xmlns:a16="http://schemas.microsoft.com/office/drawing/2014/main" id="{68327DDF-1F2A-9FBA-F0DA-9D827158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44" y="1902387"/>
            <a:ext cx="5924153" cy="2779368"/>
          </a:xfrm>
          <a:prstGeom prst="rect">
            <a:avLst/>
          </a:prstGeom>
        </p:spPr>
      </p:pic>
      <p:pic>
        <p:nvPicPr>
          <p:cNvPr id="17" name="图片 16" descr="表格&#10;&#10;描述已自动生成">
            <a:extLst>
              <a:ext uri="{FF2B5EF4-FFF2-40B4-BE49-F238E27FC236}">
                <a16:creationId xmlns:a16="http://schemas.microsoft.com/office/drawing/2014/main" id="{F3E285C0-BB35-61E2-6ACD-E6FF8E96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1551618"/>
            <a:ext cx="5247085" cy="37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83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77292-C233-2412-1C8D-3AC69B54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9801647-89EE-7210-CE57-B14659CDF800}"/>
              </a:ext>
            </a:extLst>
          </p:cNvPr>
          <p:cNvSpPr/>
          <p:nvPr/>
        </p:nvSpPr>
        <p:spPr>
          <a:xfrm>
            <a:off x="10998200" y="393700"/>
            <a:ext cx="1041400" cy="342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ctr" anchorCtr="0"/>
          <a:lstStyle/>
          <a:p>
            <a:pPr indent="0" algn="r">
              <a:lnSpc>
                <a:spcPct val="100000"/>
              </a:lnSpc>
              <a:defRPr/>
            </a:pPr>
            <a:r>
              <a:rPr lang="en-US" sz="28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lang="en-US" sz="110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958FB80-96D4-1D02-B719-A9CEE20575C9}"/>
              </a:ext>
            </a:extLst>
          </p:cNvPr>
          <p:cNvSpPr/>
          <p:nvPr/>
        </p:nvSpPr>
        <p:spPr>
          <a:xfrm>
            <a:off x="520700" y="190500"/>
            <a:ext cx="9525000" cy="6477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>
              <a:spcBef>
                <a:spcPct val="50000"/>
              </a:spcBef>
              <a:defRPr/>
            </a:pPr>
            <a:r>
              <a:rPr lang="en-US" sz="3600" b="1" i="0" u="none" strike="noStrike" dirty="0" err="1">
                <a:solidFill>
                  <a:srgbClr val="C00000"/>
                </a:solidFill>
                <a:latin typeface="Times New Roman" panose="02020603050405020304" pitchFamily="18" charset="0"/>
                <a:ea typeface="SimHei"/>
                <a:cs typeface="Times New Roman" panose="02020603050405020304" pitchFamily="18" charset="0"/>
                <a:sym typeface="SimHei"/>
              </a:rPr>
              <a:t>LQCDMaster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ctor 5">
            <a:extLst>
              <a:ext uri="{FF2B5EF4-FFF2-40B4-BE49-F238E27FC236}">
                <a16:creationId xmlns:a16="http://schemas.microsoft.com/office/drawing/2014/main" id="{12F9672E-81ED-16EF-C674-465D33150DAB}"/>
              </a:ext>
            </a:extLst>
          </p:cNvPr>
          <p:cNvCxnSpPr/>
          <p:nvPr/>
        </p:nvCxnSpPr>
        <p:spPr>
          <a:xfrm rot="5384687">
            <a:off x="-2667007" y="3848107"/>
            <a:ext cx="5702314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Connector 6">
            <a:extLst>
              <a:ext uri="{FF2B5EF4-FFF2-40B4-BE49-F238E27FC236}">
                <a16:creationId xmlns:a16="http://schemas.microsoft.com/office/drawing/2014/main" id="{5EA7E552-58C1-7E9F-18AC-7A47B44BBF80}"/>
              </a:ext>
            </a:extLst>
          </p:cNvPr>
          <p:cNvCxnSpPr/>
          <p:nvPr/>
        </p:nvCxnSpPr>
        <p:spPr>
          <a:xfrm rot="5384788">
            <a:off x="9150343" y="3854457"/>
            <a:ext cx="5740414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Connector 7">
            <a:extLst>
              <a:ext uri="{FF2B5EF4-FFF2-40B4-BE49-F238E27FC236}">
                <a16:creationId xmlns:a16="http://schemas.microsoft.com/office/drawing/2014/main" id="{AF7C7C9E-539C-1B04-1DE0-49458867C31E}"/>
              </a:ext>
            </a:extLst>
          </p:cNvPr>
          <p:cNvCxnSpPr/>
          <p:nvPr/>
        </p:nvCxnSpPr>
        <p:spPr>
          <a:xfrm rot="-11041">
            <a:off x="177790" y="6711950"/>
            <a:ext cx="11861827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Connector 8">
            <a:extLst>
              <a:ext uri="{FF2B5EF4-FFF2-40B4-BE49-F238E27FC236}">
                <a16:creationId xmlns:a16="http://schemas.microsoft.com/office/drawing/2014/main" id="{2771F756-3733-1088-BAEF-E96DE6F78D0F}"/>
              </a:ext>
            </a:extLst>
          </p:cNvPr>
          <p:cNvCxnSpPr/>
          <p:nvPr/>
        </p:nvCxnSpPr>
        <p:spPr>
          <a:xfrm rot="-3680">
            <a:off x="165103" y="958850"/>
            <a:ext cx="118618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90500" cap="sq" cmpd="sng">
            <a:solidFill>
              <a:srgbClr val="833634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AutoShape 13">
            <a:extLst>
              <a:ext uri="{FF2B5EF4-FFF2-40B4-BE49-F238E27FC236}">
                <a16:creationId xmlns:a16="http://schemas.microsoft.com/office/drawing/2014/main" id="{B85857D7-57DA-8DC3-520B-2BD1D3FCF684}"/>
              </a:ext>
            </a:extLst>
          </p:cNvPr>
          <p:cNvSpPr/>
          <p:nvPr/>
        </p:nvSpPr>
        <p:spPr>
          <a:xfrm>
            <a:off x="444532" y="5768413"/>
            <a:ext cx="11607776" cy="957816"/>
          </a:xfrm>
          <a:prstGeom prst="roundRect">
            <a:avLst>
              <a:gd name="adj" fmla="val 0"/>
            </a:avLst>
          </a:prstGeom>
          <a:solidFill>
            <a:srgbClr val="008F00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88900" tIns="50800" rIns="88900" bIns="50800" rtlCol="0" anchor="t" anchorCtr="0"/>
          <a:lstStyle/>
          <a:p>
            <a:pPr algn="ctr">
              <a:defRPr/>
            </a:pPr>
            <a:r>
              <a:rPr lang="en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large-scale lattice QCD computations, we construct verifiable and scalable intelligent agents to tackle the hadronization problem.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图表, 条形图&#10;&#10;描述已自动生成">
            <a:extLst>
              <a:ext uri="{FF2B5EF4-FFF2-40B4-BE49-F238E27FC236}">
                <a16:creationId xmlns:a16="http://schemas.microsoft.com/office/drawing/2014/main" id="{4DA9AC90-D0E4-159F-637C-635ACD73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563" y="1193800"/>
            <a:ext cx="7460004" cy="4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0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13477-8136-1046-C71B-3704B88F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25A68D-9B6A-BF89-3E5A-4ED504C0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LQCDMaster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39B18C-EF37-2ACF-4DDD-956767230B55}"/>
              </a:ext>
            </a:extLst>
          </p:cNvPr>
          <p:cNvSpPr txBox="1"/>
          <p:nvPr/>
        </p:nvSpPr>
        <p:spPr>
          <a:xfrm>
            <a:off x="840244" y="1262788"/>
            <a:ext cx="3290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Multi-hadron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contractions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F2B1CD-2C08-7510-C6E3-16AD1AFC8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32" y="930812"/>
            <a:ext cx="6932641" cy="520988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EF11A3B-6580-EBFA-6E39-F753285A3A95}"/>
              </a:ext>
            </a:extLst>
          </p:cNvPr>
          <p:cNvSpPr txBox="1"/>
          <p:nvPr/>
        </p:nvSpPr>
        <p:spPr>
          <a:xfrm>
            <a:off x="840244" y="2904175"/>
            <a:ext cx="2402167" cy="188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夸克数增加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wick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收缩的复杂度快速上升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程序难以实现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D384C1-F09F-62A7-031B-D0A68EC99E1B}"/>
              </a:ext>
            </a:extLst>
          </p:cNvPr>
          <p:cNvCxnSpPr>
            <a:cxnSpLocks/>
          </p:cNvCxnSpPr>
          <p:nvPr/>
        </p:nvCxnSpPr>
        <p:spPr>
          <a:xfrm>
            <a:off x="911455" y="2537792"/>
            <a:ext cx="3706928" cy="198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8F5189D-4919-B609-2B14-796BFB944837}"/>
              </a:ext>
            </a:extLst>
          </p:cNvPr>
          <p:cNvCxnSpPr>
            <a:cxnSpLocks/>
          </p:cNvCxnSpPr>
          <p:nvPr/>
        </p:nvCxnSpPr>
        <p:spPr>
          <a:xfrm>
            <a:off x="911455" y="2544418"/>
            <a:ext cx="533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E278083-D2BD-1E33-AC64-E6D1A657FD06}"/>
              </a:ext>
            </a:extLst>
          </p:cNvPr>
          <p:cNvSpPr/>
          <p:nvPr/>
        </p:nvSpPr>
        <p:spPr>
          <a:xfrm>
            <a:off x="722980" y="4983861"/>
            <a:ext cx="4047803" cy="4908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altLang="zh-CN" dirty="0" err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" pitchFamily="34" charset="-120"/>
              </a:rPr>
              <a:t>LQCDMaster</a:t>
            </a:r>
            <a:r>
              <a:rPr lang="en-US" altLang="zh-CN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" pitchFamily="34" charset="-120"/>
              </a:rPr>
              <a:t> </a:t>
            </a:r>
            <a:r>
              <a:rPr lang="zh-CN" altLang="en-US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YaHei" pitchFamily="34" charset="-120"/>
              </a:rPr>
              <a:t>可以自动化完成这一步骤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06F41A-4FD8-3EA1-C073-F60F5B5ED5DE}"/>
              </a:ext>
            </a:extLst>
          </p:cNvPr>
          <p:cNvSpPr txBox="1"/>
          <p:nvPr/>
        </p:nvSpPr>
        <p:spPr>
          <a:xfrm>
            <a:off x="10463042" y="6069770"/>
            <a:ext cx="1728958" cy="27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kumimoji="0"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576 terms</a:t>
            </a:r>
            <a:endParaRPr kumimoji="0" lang="zh-CN" altLang="en-US" sz="1400" b="1" dirty="0">
              <a:solidFill>
                <a:srgbClr val="C00000"/>
              </a:solidFill>
              <a:latin typeface="Times New Roman" panose="02020603050405020304" pitchFamily="18" charset="0"/>
              <a:ea typeface="Adobe 黑体 Std R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7E622A-42BA-96AF-E354-9F8ABC89659D}"/>
              </a:ext>
            </a:extLst>
          </p:cNvPr>
          <p:cNvSpPr txBox="1"/>
          <p:nvPr/>
        </p:nvSpPr>
        <p:spPr>
          <a:xfrm>
            <a:off x="7704585" y="6084356"/>
            <a:ext cx="1120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288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0 terms</a:t>
            </a:r>
            <a:endParaRPr lang="zh-CN" altLang="en-US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4529FD-1FA8-01AA-C0F8-7E9B88CB3E39}"/>
              </a:ext>
            </a:extLst>
          </p:cNvPr>
          <p:cNvSpPr txBox="1"/>
          <p:nvPr/>
        </p:nvSpPr>
        <p:spPr>
          <a:xfrm>
            <a:off x="6812405" y="6076333"/>
            <a:ext cx="94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36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 terms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78C403E-63C4-D5A1-C62A-9F446FA489F9}"/>
              </a:ext>
            </a:extLst>
          </p:cNvPr>
          <p:cNvSpPr txBox="1"/>
          <p:nvPr/>
        </p:nvSpPr>
        <p:spPr>
          <a:xfrm>
            <a:off x="6068653" y="6088500"/>
            <a:ext cx="94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2terms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135F723-FAAD-8426-D990-7E5BEDEA1C61}"/>
              </a:ext>
            </a:extLst>
          </p:cNvPr>
          <p:cNvSpPr txBox="1"/>
          <p:nvPr/>
        </p:nvSpPr>
        <p:spPr>
          <a:xfrm>
            <a:off x="8791588" y="6070068"/>
            <a:ext cx="94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1 term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DC39926-7983-8BAD-75C7-D1A3E914C9FE}"/>
              </a:ext>
            </a:extLst>
          </p:cNvPr>
          <p:cNvSpPr txBox="1"/>
          <p:nvPr/>
        </p:nvSpPr>
        <p:spPr>
          <a:xfrm>
            <a:off x="9584484" y="6041492"/>
            <a:ext cx="944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Adobe 黑体 Std R" charset="-122"/>
                <a:cs typeface="Times New Roman" panose="02020603050405020304" pitchFamily="18" charset="0"/>
              </a:rPr>
              <a:t>12 terms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395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141A-C471-9396-327C-B8F3BAF86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3F7BFAC-D934-62AB-922E-8F4C3EBF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587" y="2930916"/>
            <a:ext cx="10272409" cy="218537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  <a:t>展望与总结</a:t>
            </a:r>
            <a:br>
              <a:rPr lang="en-US" altLang="zh-CN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</a:br>
            <a:r>
              <a:rPr lang="zh-CN" altLang="en-US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  <a:t>迈向</a:t>
            </a:r>
            <a:r>
              <a:rPr lang="en-US" altLang="zh-CN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  <a:t>AI</a:t>
            </a:r>
            <a:r>
              <a:rPr lang="zh-CN" altLang="en-US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  <a:t>科学家之路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00C888D-2277-5075-4622-EB020BD45719}"/>
              </a:ext>
            </a:extLst>
          </p:cNvPr>
          <p:cNvCxnSpPr/>
          <p:nvPr/>
        </p:nvCxnSpPr>
        <p:spPr>
          <a:xfrm>
            <a:off x="1193323" y="1580162"/>
            <a:ext cx="11666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112371F-97A2-BF88-05F9-4EF63F1F9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7" name="Object 602">
            <a:extLst>
              <a:ext uri="{FF2B5EF4-FFF2-40B4-BE49-F238E27FC236}">
                <a16:creationId xmlns:a16="http://schemas.microsoft.com/office/drawing/2014/main" id="{2602586E-6073-167F-A120-0E1738FF7D6C}"/>
              </a:ext>
            </a:extLst>
          </p:cNvPr>
          <p:cNvSpPr txBox="1"/>
          <p:nvPr/>
        </p:nvSpPr>
        <p:spPr>
          <a:xfrm>
            <a:off x="854951" y="408110"/>
            <a:ext cx="1995791" cy="11720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9600" b="1" i="0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0</a:t>
            </a:r>
            <a:r>
              <a:rPr lang="en-US" altLang="zh-CN" sz="9600" b="1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3</a:t>
            </a:r>
            <a:endParaRPr lang="zh-CN" altLang="en-US" sz="8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8578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54C3F-86DD-1FD0-7338-51043787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365A47-DD26-177D-E47F-E19C192B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BE40B35-BF33-F1D4-C0C2-EBBF540757A8}"/>
              </a:ext>
            </a:extLst>
          </p:cNvPr>
          <p:cNvGrpSpPr/>
          <p:nvPr/>
        </p:nvGrpSpPr>
        <p:grpSpPr>
          <a:xfrm>
            <a:off x="1167190" y="1268558"/>
            <a:ext cx="9857619" cy="4489985"/>
            <a:chOff x="1167190" y="1497158"/>
            <a:chExt cx="9857619" cy="4489985"/>
          </a:xfrm>
        </p:grpSpPr>
        <p:pic>
          <p:nvPicPr>
            <p:cNvPr id="4" name="内容占位符 3">
              <a:extLst>
                <a:ext uri="{FF2B5EF4-FFF2-40B4-BE49-F238E27FC236}">
                  <a16:creationId xmlns:a16="http://schemas.microsoft.com/office/drawing/2014/main" id="{0CA10D76-0D10-2B85-5DFB-7CEA39F91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00"/>
            <a:stretch>
              <a:fillRect/>
            </a:stretch>
          </p:blipFill>
          <p:spPr>
            <a:xfrm>
              <a:off x="1167190" y="2017486"/>
              <a:ext cx="9857619" cy="3969657"/>
            </a:xfrm>
            <a:prstGeom prst="rect">
              <a:avLst/>
            </a:prstGeom>
          </p:spPr>
        </p:pic>
        <p:pic>
          <p:nvPicPr>
            <p:cNvPr id="9" name="内容占位符 3">
              <a:extLst>
                <a:ext uri="{FF2B5EF4-FFF2-40B4-BE49-F238E27FC236}">
                  <a16:creationId xmlns:a16="http://schemas.microsoft.com/office/drawing/2014/main" id="{F78F06D5-0E1A-0E7B-BA96-EE4A5AEA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" b="89116"/>
            <a:stretch>
              <a:fillRect/>
            </a:stretch>
          </p:blipFill>
          <p:spPr>
            <a:xfrm>
              <a:off x="1167190" y="1497158"/>
              <a:ext cx="9857619" cy="520328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54D8CA-CD81-F00F-AC85-DCBD9218F42B}"/>
              </a:ext>
            </a:extLst>
          </p:cNvPr>
          <p:cNvSpPr txBox="1"/>
          <p:nvPr/>
        </p:nvSpPr>
        <p:spPr>
          <a:xfrm>
            <a:off x="2165350" y="3987800"/>
            <a:ext cx="6019800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方正小标宋简体" panose="02010600030101010101" charset="-122"/>
                <a:ea typeface="方正小标宋简体" panose="02010600030101010101" charset="-122"/>
                <a:cs typeface="Times New Roman" panose="02020603050405020304" pitchFamily="18" charset="0"/>
              </a:rPr>
              <a:t>LQCDMaster</a:t>
            </a:r>
            <a:endParaRPr lang="zh-CN" altLang="en-US" sz="2800" dirty="0">
              <a:solidFill>
                <a:srgbClr val="C00000"/>
              </a:solidFill>
              <a:latin typeface="方正小标宋简体" panose="02010600030101010101" charset="-122"/>
              <a:ea typeface="方正小标宋简体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03E8497-F543-FC8B-5145-743659CE351F}"/>
              </a:ext>
            </a:extLst>
          </p:cNvPr>
          <p:cNvSpPr txBox="1"/>
          <p:nvPr/>
        </p:nvSpPr>
        <p:spPr>
          <a:xfrm>
            <a:off x="8903909" y="3987800"/>
            <a:ext cx="2120900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方正小标宋简体" panose="02010600030101010101" charset="-122"/>
                <a:ea typeface="方正小标宋简体" panose="02010600030101010101" charset="-122"/>
              </a:rPr>
              <a:t>PhysMaster</a:t>
            </a:r>
            <a:endParaRPr lang="zh-CN" altLang="en-US" sz="2800" dirty="0">
              <a:solidFill>
                <a:srgbClr val="C00000"/>
              </a:solidFill>
              <a:latin typeface="方正小标宋简体" panose="02010600030101010101" charset="-122"/>
              <a:ea typeface="方正小标宋简体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54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  <a:endParaRPr lang="en-US" altLang="zh-CN" dirty="0">
              <a:solidFill>
                <a:srgbClr val="A620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内容占位符 2"/>
          <p:cNvSpPr>
            <a:spLocks noGrp="1"/>
          </p:cNvSpPr>
          <p:nvPr>
            <p:ph sz="quarter" idx="10"/>
          </p:nvPr>
        </p:nvSpPr>
        <p:spPr>
          <a:xfrm>
            <a:off x="381635" y="1290320"/>
            <a:ext cx="11162665" cy="204260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探索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AI Agent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解决新特定科学问题的方案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：eg. 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双智能体强化学习拓展设计空间；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  <a:p>
            <a:pPr algn="l">
              <a:lnSpc>
                <a:spcPct val="15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领域专精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AI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自主科学家：</a:t>
            </a:r>
            <a:r>
              <a:rPr lang="en-US" altLang="zh-CN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LQCDMaster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超长程高效探索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+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稳健数值计算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+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可信知识库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056EA960-03AE-DFD9-1C83-3E0379C81A45}"/>
              </a:ext>
            </a:extLst>
          </p:cNvPr>
          <p:cNvSpPr txBox="1">
            <a:spLocks/>
          </p:cNvSpPr>
          <p:nvPr/>
        </p:nvSpPr>
        <p:spPr>
          <a:xfrm>
            <a:off x="1938403" y="3466123"/>
            <a:ext cx="8315195" cy="1921510"/>
          </a:xfrm>
          <a:prstGeom prst="rect">
            <a:avLst/>
          </a:prstGeom>
        </p:spPr>
        <p:txBody>
          <a:bodyPr>
            <a:noAutofit/>
          </a:bodyPr>
          <a:lstStyle>
            <a:lvl1pPr marL="241935" indent="-241935" algn="l" defTabSz="967740" rtl="0" eaLnBrk="1" latinLnBrk="0" hangingPunct="1">
              <a:lnSpc>
                <a:spcPct val="120000"/>
              </a:lnSpc>
              <a:spcBef>
                <a:spcPts val="1060"/>
              </a:spcBef>
              <a:buFontTx/>
              <a:buBlip>
                <a:blip r:embed="rId3"/>
              </a:buBlip>
              <a:defRPr sz="25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25805" indent="-241935" algn="l" defTabSz="967740" rtl="0" eaLnBrk="1" latinLnBrk="0" hangingPunct="1">
              <a:lnSpc>
                <a:spcPct val="12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2115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09675" indent="-241935" algn="l" defTabSz="967740" rtl="0" eaLnBrk="1" latinLnBrk="0" hangingPunct="1">
              <a:lnSpc>
                <a:spcPct val="12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93545" indent="-241935" algn="l" defTabSz="967740" rtl="0" eaLnBrk="1" latinLnBrk="0" hangingPunct="1">
              <a:lnSpc>
                <a:spcPct val="12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695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77415" indent="-241935" algn="l" defTabSz="967740" rtl="0" eaLnBrk="1" latinLnBrk="0" hangingPunct="1">
              <a:lnSpc>
                <a:spcPct val="12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695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66128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15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902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895" indent="-241935" algn="l" defTabSz="967740" rtl="0" eaLnBrk="1" latinLnBrk="0" hangingPunct="1">
              <a:lnSpc>
                <a:spcPct val="90000"/>
              </a:lnSpc>
              <a:spcBef>
                <a:spcPts val="530"/>
              </a:spcBef>
              <a:buFont typeface="Arial" panose="020B060402020209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我们希望，</a:t>
            </a:r>
            <a:r>
              <a:rPr lang="en-US" altLang="zh-CN" sz="2400" b="1" i="1" dirty="0" err="1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PhysMaster</a:t>
            </a:r>
            <a:r>
              <a:rPr lang="en-US" altLang="zh-CN" sz="2400" b="1" i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 / </a:t>
            </a:r>
            <a:r>
              <a:rPr lang="en-US" altLang="zh-CN" sz="2400" b="1" i="1" dirty="0" err="1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LQCDMaster</a:t>
            </a:r>
            <a:r>
              <a:rPr lang="en-US" altLang="zh-CN" sz="2400" b="1" i="1" dirty="0">
                <a:solidFill>
                  <a:srgbClr val="A6203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 / …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可以将智慧、思维活跃的物理学家从繁重的重复劳动中解放出来，加速灵感的生成与验证，创造物理研究新范式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11AE7D1-9CF8-ADC9-A8D2-7BD0CD30C1BF}"/>
              </a:ext>
            </a:extLst>
          </p:cNvPr>
          <p:cNvSpPr txBox="1"/>
          <p:nvPr/>
        </p:nvSpPr>
        <p:spPr>
          <a:xfrm>
            <a:off x="6916213" y="5167605"/>
            <a:ext cx="4811174" cy="1518896"/>
          </a:xfrm>
          <a:prstGeom prst="rect">
            <a:avLst/>
          </a:prstGeom>
        </p:spPr>
        <p:txBody>
          <a:bodyPr vert="horz" wrap="square" lIns="0" tIns="25926" rIns="0" bIns="0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GB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2512.19799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PhysMaster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2603.22471,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PhysMaster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 for LQCD</a:t>
            </a: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2604.15411, PRL-Bench</a:t>
            </a:r>
          </a:p>
          <a:p>
            <a:pPr>
              <a:spcBef>
                <a:spcPts val="1000"/>
              </a:spcBef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2607.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xxxxx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, </a:t>
            </a:r>
            <a:r>
              <a:rPr lang="en-US" altLang="zh-CN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alatino Linotype"/>
              </a:rPr>
              <a:t>LQCDMaster</a:t>
            </a:r>
            <a:endParaRPr lang="en-GB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Palatino Linotype"/>
            </a:endParaRPr>
          </a:p>
        </p:txBody>
      </p:sp>
      <p:pic>
        <p:nvPicPr>
          <p:cNvPr id="10" name="图片 9" descr="图标&#10;&#10;AI 生成的内容可能不正确。">
            <a:extLst>
              <a:ext uri="{FF2B5EF4-FFF2-40B4-BE49-F238E27FC236}">
                <a16:creationId xmlns:a16="http://schemas.microsoft.com/office/drawing/2014/main" id="{E7CB992D-E77F-EA10-ED14-379095BEF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79" y="5388603"/>
            <a:ext cx="394508" cy="5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50587" y="2930917"/>
            <a:ext cx="10272409" cy="724770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+mj-ea"/>
                <a:cs typeface="方正小标宋简体" panose="02000000000000000000" charset="-122"/>
                <a:sym typeface="+mn-ea"/>
              </a:rPr>
              <a:t>简介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3319545" y="3939540"/>
            <a:ext cx="5734492" cy="1534160"/>
          </a:xfrm>
        </p:spPr>
        <p:txBody>
          <a:bodyPr/>
          <a:lstStyle/>
          <a:p>
            <a:pPr marL="285750" indent="-285750" algn="ctr" defTabSz="457200">
              <a:lnSpc>
                <a:spcPct val="125000"/>
              </a:lnSpc>
              <a:buFont typeface="Arial" panose="020B0604020202090204" pitchFamily="34" charset="0"/>
              <a:buChar char="•"/>
            </a:pPr>
            <a:r>
              <a:rPr lang="zh-CN" altLang="en-US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从</a:t>
            </a:r>
            <a:r>
              <a:rPr lang="en-US" altLang="zh-CN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LLM</a:t>
            </a:r>
            <a:r>
              <a:rPr lang="zh-CN" altLang="en-US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到</a:t>
            </a:r>
            <a:r>
              <a:rPr lang="en-US" altLang="zh-CN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AI agent</a:t>
            </a:r>
            <a:r>
              <a:rPr lang="zh-CN" altLang="en-US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与</a:t>
            </a:r>
            <a:r>
              <a:rPr lang="en-US" altLang="zh-CN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AI scientist</a:t>
            </a:r>
          </a:p>
          <a:p>
            <a:pPr marL="285750" indent="-285750" algn="ctr" defTabSz="457200">
              <a:lnSpc>
                <a:spcPct val="125000"/>
              </a:lnSpc>
              <a:buFont typeface="Arial" panose="020B0604020202090204" pitchFamily="34" charset="0"/>
              <a:buChar char="•"/>
            </a:pPr>
            <a:r>
              <a:rPr lang="zh-CN" altLang="en-US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格点</a:t>
            </a:r>
            <a:r>
              <a:rPr lang="en-US" altLang="zh-CN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QCD</a:t>
            </a:r>
            <a:r>
              <a:rPr lang="zh-CN" altLang="en-US" sz="2400" spc="28" dirty="0">
                <a:solidFill>
                  <a:schemeClr val="tx1"/>
                </a:solidFill>
                <a:latin typeface="+mj-ea"/>
                <a:ea typeface="+mj-ea"/>
                <a:cs typeface="方正小标宋简体" panose="02000000000000000000" charset="-122"/>
              </a:rPr>
              <a:t>计算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193323" y="1580162"/>
            <a:ext cx="11666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48644C6-89F0-466C-949F-E70AD72679A8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7" name="Object 602"/>
          <p:cNvSpPr txBox="1"/>
          <p:nvPr/>
        </p:nvSpPr>
        <p:spPr>
          <a:xfrm>
            <a:off x="854951" y="408110"/>
            <a:ext cx="1995791" cy="11720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9600" b="1" i="0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0</a:t>
            </a:r>
            <a:r>
              <a:rPr lang="en-US" altLang="zh-CN" sz="9600" b="1" i="0" dirty="0">
                <a:gradFill flip="none" rotWithShape="1">
                  <a:gsLst>
                    <a:gs pos="0">
                      <a:srgbClr val="D7C1A9"/>
                    </a:gs>
                    <a:gs pos="74418">
                      <a:srgbClr val="D7C1A9">
                        <a:alpha val="0"/>
                      </a:srgbClr>
                    </a:gs>
                  </a:gsLst>
                  <a:lin ang="5400000"/>
                </a:gradFill>
                <a:latin typeface="+mj-ea"/>
                <a:ea typeface="+mj-ea"/>
              </a:rPr>
              <a:t>1</a:t>
            </a:r>
            <a:endParaRPr lang="zh-CN" altLang="en-US" sz="800" b="1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D64E6-335F-BF0A-26A9-999C4E7EE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C367AE4C-C4D6-7AF9-A40B-32FA2F4A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从大语言模型到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Agents</a:t>
            </a:r>
          </a:p>
        </p:txBody>
      </p:sp>
      <p:sp>
        <p:nvSpPr>
          <p:cNvPr id="24" name="内容占位符 23">
            <a:extLst>
              <a:ext uri="{FF2B5EF4-FFF2-40B4-BE49-F238E27FC236}">
                <a16:creationId xmlns:a16="http://schemas.microsoft.com/office/drawing/2014/main" id="{F9A11B96-7674-C43B-68AC-93D674FDC9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368" y="1022086"/>
            <a:ext cx="11428997" cy="18735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60"/>
              </a:spcBef>
              <a:spcAft>
                <a:spcPts val="0"/>
              </a:spcAft>
            </a:pP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大语言模型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（LLM，Large Language Model）：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以自然语言为对象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在大规模文本数据上进行训练得到的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1"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参数规模巨大的统计模型</a:t>
            </a:r>
          </a:p>
          <a:p>
            <a:pPr>
              <a:lnSpc>
                <a:spcPct val="120000"/>
              </a:lnSpc>
              <a:spcBef>
                <a:spcPts val="106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核心能力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在给定上下文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（context）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基于条件概率预测下一个词元</a:t>
            </a:r>
            <a:r>
              <a:rPr lang="en-US" altLang="zh-CN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（token）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3CC605-BAA2-2576-260A-31B04E4D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70" y="2668999"/>
            <a:ext cx="6594431" cy="3312114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B828B522-757E-7BB1-7861-F25F07967716}"/>
              </a:ext>
            </a:extLst>
          </p:cNvPr>
          <p:cNvSpPr txBox="1"/>
          <p:nvPr/>
        </p:nvSpPr>
        <p:spPr>
          <a:xfrm>
            <a:off x="211262" y="2741555"/>
            <a:ext cx="4560294" cy="2951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数据驱动学习</a:t>
            </a:r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：不依赖复杂的人工规则，仅需大量的文本数据训练，自动学习语言模式和规律，适应多种语言和领域文本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上下文感知</a:t>
            </a:r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：存在前文语境信息，能依据上下文预测下一个词，生成的文本连贯性和逻辑性强</a:t>
            </a:r>
          </a:p>
        </p:txBody>
      </p:sp>
    </p:spTree>
    <p:extLst>
      <p:ext uri="{BB962C8B-B14F-4D97-AF65-F5344CB8AC3E}">
        <p14:creationId xmlns:p14="http://schemas.microsoft.com/office/powerpoint/2010/main" val="29160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491A1-B508-0B54-205F-8AAFB83D2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61CFD92A-1A8D-4B85-D80A-F51B65DF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从大语言模型到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Agents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C9D958-7891-4812-6474-998B9B16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15107" r="4770" b="71489"/>
          <a:stretch>
            <a:fillRect/>
          </a:stretch>
        </p:blipFill>
        <p:spPr>
          <a:xfrm>
            <a:off x="2056628" y="1069662"/>
            <a:ext cx="8078743" cy="15984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B6EC05-86E1-7041-6B42-A032588F32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6" y="2816605"/>
            <a:ext cx="6415504" cy="33576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46352-9E6E-0F0A-716C-117BF9F25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" t="5541" r="4063" b="5635"/>
          <a:stretch>
            <a:fillRect/>
          </a:stretch>
        </p:blipFill>
        <p:spPr>
          <a:xfrm>
            <a:off x="304799" y="2956248"/>
            <a:ext cx="4442463" cy="3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从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 Agents 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到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 Innovators</a:t>
            </a:r>
          </a:p>
        </p:txBody>
      </p:sp>
      <p:sp>
        <p:nvSpPr>
          <p:cNvPr id="24" name="内容占位符 23"/>
          <p:cNvSpPr>
            <a:spLocks noGrp="1"/>
          </p:cNvSpPr>
          <p:nvPr>
            <p:ph sz="quarter" idx="10"/>
          </p:nvPr>
        </p:nvSpPr>
        <p:spPr>
          <a:xfrm>
            <a:off x="381368" y="1022086"/>
            <a:ext cx="11429264" cy="49914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</a:pPr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OpenAI：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通向通用人工智能</a:t>
            </a:r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（AGI）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的五个阶段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/>
          <a:stretch>
            <a:fillRect/>
          </a:stretch>
        </p:blipFill>
        <p:spPr>
          <a:xfrm>
            <a:off x="2208823" y="1590969"/>
            <a:ext cx="6335555" cy="41898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785969" y="2364203"/>
            <a:ext cx="24228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[2022-2023]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GPT 4, 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V3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785967" y="3107507"/>
            <a:ext cx="24228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[2024]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GPT o3, </a:t>
            </a:r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Deepseek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785968" y="3850811"/>
            <a:ext cx="242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[2025-2026] AI Agent:</a:t>
            </a:r>
          </a:p>
          <a:p>
            <a:pPr algn="ctr"/>
            <a:r>
              <a:rPr lang="en-US" altLang="zh-CN" sz="16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Openclaw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Manus … </a:t>
            </a:r>
          </a:p>
        </p:txBody>
      </p:sp>
      <p:sp>
        <p:nvSpPr>
          <p:cNvPr id="14" name="矩形 13"/>
          <p:cNvSpPr/>
          <p:nvPr/>
        </p:nvSpPr>
        <p:spPr>
          <a:xfrm>
            <a:off x="2452964" y="3904044"/>
            <a:ext cx="5847272" cy="531542"/>
          </a:xfrm>
          <a:prstGeom prst="rect">
            <a:avLst/>
          </a:prstGeom>
          <a:noFill/>
          <a:ln w="57150" cmpd="sng">
            <a:solidFill>
              <a:schemeClr val="tx2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024595" y="5780787"/>
            <a:ext cx="6709120" cy="645160"/>
          </a:xfrm>
          <a:prstGeom prst="rect">
            <a:avLst/>
          </a:prstGeom>
          <a:solidFill>
            <a:schemeClr val="tx2"/>
          </a:soli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目前，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能力的边界正在迅速拓展，</a:t>
            </a: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逐渐超越文本对话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成为任务的执行者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78" y="4028697"/>
            <a:ext cx="1469390" cy="14693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8DC60F8-DF96-0FFF-654E-680A8203003F}"/>
              </a:ext>
            </a:extLst>
          </p:cNvPr>
          <p:cNvSpPr txBox="1"/>
          <p:nvPr/>
        </p:nvSpPr>
        <p:spPr>
          <a:xfrm>
            <a:off x="8785967" y="4594115"/>
            <a:ext cx="2422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[2026-2027]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从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 scientific tools 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到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AI Scientist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58900" y="1348741"/>
            <a:ext cx="1732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AI</a:t>
            </a:r>
            <a:r>
              <a:rPr lang="zh-CN" altLang="en-US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科研工具</a:t>
            </a:r>
          </a:p>
        </p:txBody>
      </p:sp>
      <p:pic>
        <p:nvPicPr>
          <p:cNvPr id="1026" name="Picture 2" descr="AlphaFold - Google DeepMi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" y="1772105"/>
            <a:ext cx="3449320" cy="18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" y="4177485"/>
            <a:ext cx="2978150" cy="77025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83515" y="1101090"/>
            <a:ext cx="3842385" cy="4682853"/>
          </a:xfrm>
          <a:prstGeom prst="roundRect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圆角矩形 11"/>
          <p:cNvSpPr/>
          <p:nvPr/>
        </p:nvSpPr>
        <p:spPr>
          <a:xfrm>
            <a:off x="4227195" y="1101090"/>
            <a:ext cx="7579360" cy="4682853"/>
          </a:xfrm>
          <a:prstGeom prst="roundRect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201285" y="1231901"/>
            <a:ext cx="54692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AI for Science</a:t>
            </a:r>
            <a:r>
              <a:rPr lang="zh-CN" altLang="en-US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领域的新探索</a:t>
            </a:r>
            <a:r>
              <a:rPr lang="en-US" altLang="zh-CN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：AI</a:t>
            </a:r>
            <a:r>
              <a:rPr lang="zh-CN" altLang="en-US" sz="2200" b="1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90204" pitchFamily="34" charset="0"/>
              </a:rPr>
              <a:t>科学家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70" y="1721851"/>
            <a:ext cx="2806065" cy="200215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95" y="1721851"/>
            <a:ext cx="2977515" cy="2032000"/>
          </a:xfrm>
          <a:prstGeom prst="rect">
            <a:avLst/>
          </a:prstGeom>
        </p:spPr>
      </p:pic>
      <p:pic>
        <p:nvPicPr>
          <p:cNvPr id="2054" name="Picture 6" descr="Microsoft Kosmos : AI Scientist for Autonomous Discove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21779" b="33648"/>
          <a:stretch>
            <a:fillRect/>
          </a:stretch>
        </p:blipFill>
        <p:spPr bwMode="auto">
          <a:xfrm>
            <a:off x="4471670" y="4144376"/>
            <a:ext cx="3431540" cy="1151255"/>
          </a:xfrm>
          <a:prstGeom prst="rect">
            <a:avLst/>
          </a:prstGeom>
          <a:noFill/>
          <a:effectLst>
            <a:outerShdw blurRad="2540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rcRect l="2970" r="3966"/>
          <a:stretch>
            <a:fillRect/>
          </a:stretch>
        </p:blipFill>
        <p:spPr>
          <a:xfrm>
            <a:off x="8207375" y="4223751"/>
            <a:ext cx="3501390" cy="10718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0885" y="3683455"/>
            <a:ext cx="2755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AlphaFold: </a:t>
            </a:r>
            <a:r>
              <a:rPr lang="zh-CN" altLang="en-US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蛋白质结构预测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6265" y="5104585"/>
            <a:ext cx="3099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err="1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DeePMD</a:t>
            </a:r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-kit：</a:t>
            </a:r>
            <a:r>
              <a:rPr lang="zh-CN" altLang="en-US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分子模拟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38140" y="3753851"/>
            <a:ext cx="14992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xAI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438140" y="5348971"/>
            <a:ext cx="14992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Microsoft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06180" y="3724006"/>
            <a:ext cx="2038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Google DeepMind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076055" y="5348971"/>
            <a:ext cx="14992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Sakana AI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6487A10-E1B2-56A8-2556-17666F8F99B4}"/>
              </a:ext>
            </a:extLst>
          </p:cNvPr>
          <p:cNvSpPr txBox="1"/>
          <p:nvPr/>
        </p:nvSpPr>
        <p:spPr>
          <a:xfrm>
            <a:off x="3705860" y="5931738"/>
            <a:ext cx="478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where’s AI physicist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788B-70EF-DF34-037E-BDE1339F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5691B-296F-B4CA-6F1C-B53B09C0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</a:t>
            </a:r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80EB97E-4AEE-C17E-2F30-C13C48EB879A}"/>
              </a:ext>
            </a:extLst>
          </p:cNvPr>
          <p:cNvGrpSpPr/>
          <p:nvPr/>
        </p:nvGrpSpPr>
        <p:grpSpPr>
          <a:xfrm>
            <a:off x="875642" y="967503"/>
            <a:ext cx="11082995" cy="5233271"/>
            <a:chOff x="1167190" y="1497158"/>
            <a:chExt cx="9857619" cy="4489985"/>
          </a:xfrm>
        </p:grpSpPr>
        <p:pic>
          <p:nvPicPr>
            <p:cNvPr id="4" name="内容占位符 3">
              <a:extLst>
                <a:ext uri="{FF2B5EF4-FFF2-40B4-BE49-F238E27FC236}">
                  <a16:creationId xmlns:a16="http://schemas.microsoft.com/office/drawing/2014/main" id="{FCE49EC2-CF42-AA73-DB33-26D695D4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00"/>
            <a:stretch>
              <a:fillRect/>
            </a:stretch>
          </p:blipFill>
          <p:spPr>
            <a:xfrm>
              <a:off x="1167190" y="2017486"/>
              <a:ext cx="9857619" cy="3969657"/>
            </a:xfrm>
            <a:prstGeom prst="rect">
              <a:avLst/>
            </a:prstGeom>
          </p:spPr>
        </p:pic>
        <p:pic>
          <p:nvPicPr>
            <p:cNvPr id="9" name="内容占位符 3">
              <a:extLst>
                <a:ext uri="{FF2B5EF4-FFF2-40B4-BE49-F238E27FC236}">
                  <a16:creationId xmlns:a16="http://schemas.microsoft.com/office/drawing/2014/main" id="{F9B0DBC8-2D05-2758-8590-B98E7717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" b="89116"/>
            <a:stretch>
              <a:fillRect/>
            </a:stretch>
          </p:blipFill>
          <p:spPr>
            <a:xfrm>
              <a:off x="1167190" y="1497158"/>
              <a:ext cx="9857619" cy="520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8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5956F-854B-21AE-EF76-82CD4DF8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22">
            <a:extLst>
              <a:ext uri="{FF2B5EF4-FFF2-40B4-BE49-F238E27FC236}">
                <a16:creationId xmlns:a16="http://schemas.microsoft.com/office/drawing/2014/main" id="{C37FB4AA-2AB1-8A01-2518-0F312503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LQCD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：科研范式的改变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DC8865D-E225-6469-3B01-64DAC01FA94A}"/>
              </a:ext>
            </a:extLst>
          </p:cNvPr>
          <p:cNvSpPr txBox="1"/>
          <p:nvPr/>
        </p:nvSpPr>
        <p:spPr>
          <a:xfrm>
            <a:off x="8434070" y="2596908"/>
            <a:ext cx="329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 physicist for Lattice QCD?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7FF56C4-E8F4-C1D1-EF1C-70DA41DA2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75" y="1571399"/>
            <a:ext cx="1543050" cy="2162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9F8181-A6A1-3A51-5FA5-D0433340D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309" t="20480" r="20893" b="47547"/>
          <a:stretch>
            <a:fillRect/>
          </a:stretch>
        </p:blipFill>
        <p:spPr>
          <a:xfrm>
            <a:off x="235857" y="3952449"/>
            <a:ext cx="3998686" cy="88539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F1E48FF-70EA-CA81-A4C3-95E9039A1000}"/>
              </a:ext>
            </a:extLst>
          </p:cNvPr>
          <p:cNvSpPr txBox="1"/>
          <p:nvPr/>
        </p:nvSpPr>
        <p:spPr>
          <a:xfrm>
            <a:off x="1276350" y="5056718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1974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7E34574-A60D-0E69-2733-41641CA1F0F9}"/>
              </a:ext>
            </a:extLst>
          </p:cNvPr>
          <p:cNvSpPr txBox="1"/>
          <p:nvPr/>
        </p:nvSpPr>
        <p:spPr>
          <a:xfrm>
            <a:off x="5253263" y="5056718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~2000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90E7227-E926-FAA6-7A05-447765C5D406}"/>
              </a:ext>
            </a:extLst>
          </p:cNvPr>
          <p:cNvSpPr txBox="1"/>
          <p:nvPr/>
        </p:nvSpPr>
        <p:spPr>
          <a:xfrm>
            <a:off x="9143093" y="5056718"/>
            <a:ext cx="19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Gill Sans MT" panose="020B0502020104020203" charset="0"/>
                <a:ea typeface="微软雅黑" panose="020B0503020204020204" pitchFamily="34" charset="-122"/>
              </a:rPr>
              <a:t>?</a:t>
            </a:r>
            <a:endParaRPr lang="zh-CN" altLang="en-US" sz="2400" b="1" dirty="0">
              <a:solidFill>
                <a:schemeClr val="tx1"/>
              </a:solidFill>
              <a:latin typeface="Gill Sans MT" panose="020B0502020104020203" charset="0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DD2255E-2708-8810-68D7-52BD0F9C6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1" y="1701760"/>
            <a:ext cx="3066145" cy="22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赤霞朱主题​​">
  <a:themeElements>
    <a:clrScheme name="SJTU-2019">
      <a:dk1>
        <a:srgbClr val="000000"/>
      </a:dk1>
      <a:lt1>
        <a:srgbClr val="FFFFFF"/>
      </a:lt1>
      <a:dk2>
        <a:srgbClr val="1B1C21"/>
      </a:dk2>
      <a:lt2>
        <a:srgbClr val="DBDBDB"/>
      </a:lt2>
      <a:accent1>
        <a:srgbClr val="C8161E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外宣普适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/>
      </a:spPr>
      <a:bodyPr wrap="square" lIns="254" tIns="254" rIns="254" bIns="254" rtlCol="0" anchor="ctr">
        <a:normAutofit/>
      </a:bodyPr>
      <a:lstStyle>
        <a:defPPr marL="0" indent="0" algn="l">
          <a:buNone/>
          <a:defRPr sz="1000" dirty="0" err="1" smtClean="0">
            <a:solidFill>
              <a:srgbClr val="333333"/>
            </a:solidFill>
            <a:latin typeface="Microsoft YaHei" pitchFamily="34" charset="0"/>
            <a:ea typeface="Microsoft YaHei" pitchFamily="34" charset="-122"/>
            <a:cs typeface="Microsoft YaHei" pitchFamily="34" charset="-12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自定义设计方案">
  <a:themeElements>
    <a:clrScheme name="SJTU-2021">
      <a:dk1>
        <a:srgbClr val="000000"/>
      </a:dk1>
      <a:lt1>
        <a:srgbClr val="FFFFFF"/>
      </a:lt1>
      <a:dk2>
        <a:srgbClr val="C8161E"/>
      </a:dk2>
      <a:lt2>
        <a:srgbClr val="DBDBDB"/>
      </a:lt2>
      <a:accent1>
        <a:srgbClr val="0051EB"/>
      </a:accent1>
      <a:accent2>
        <a:srgbClr val="44546A"/>
      </a:accent2>
      <a:accent3>
        <a:srgbClr val="1F4D78"/>
      </a:accent3>
      <a:accent4>
        <a:srgbClr val="ED7D31"/>
      </a:accent4>
      <a:accent5>
        <a:srgbClr val="FFC000"/>
      </a:accent5>
      <a:accent6>
        <a:srgbClr val="A5A5A5"/>
      </a:accent6>
      <a:hlink>
        <a:srgbClr val="196E7D"/>
      </a:hlink>
      <a:folHlink>
        <a:srgbClr val="BEBEBE"/>
      </a:folHlink>
    </a:clrScheme>
    <a:fontScheme name="鸿蒙">
      <a:majorFont>
        <a:latin typeface="Segoe UI"/>
        <a:ea typeface="HarmonyOS Sans SC Black"/>
        <a:cs typeface=""/>
      </a:majorFont>
      <a:minorFont>
        <a:latin typeface="Segoe UI"/>
        <a:ea typeface="HarmonyOS Sans SC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ysClr val="window" lastClr="FFFFFF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just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5479</TotalTime>
  <Words>793</Words>
  <Application>Microsoft Macintosh PowerPoint</Application>
  <PresentationFormat>宽屏</PresentationFormat>
  <Paragraphs>143</Paragraphs>
  <Slides>25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18</vt:i4>
      </vt:variant>
      <vt:variant>
        <vt:lpstr>幻灯片标题</vt:lpstr>
      </vt:variant>
      <vt:variant>
        <vt:i4>25</vt:i4>
      </vt:variant>
    </vt:vector>
  </HeadingPairs>
  <TitlesOfParts>
    <vt:vector size="51" baseType="lpstr">
      <vt:lpstr>微软雅黑</vt:lpstr>
      <vt:lpstr>方正小标宋简体</vt:lpstr>
      <vt:lpstr>Arial</vt:lpstr>
      <vt:lpstr>Times New Roman</vt:lpstr>
      <vt:lpstr>Calibri</vt:lpstr>
      <vt:lpstr>等线</vt:lpstr>
      <vt:lpstr>Wingdings</vt:lpstr>
      <vt:lpstr>Gill Sans MT</vt:lpstr>
      <vt:lpstr>赤霞朱主题​​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6_自定义设计方案</vt:lpstr>
      <vt:lpstr>7_自定义设计方案</vt:lpstr>
      <vt:lpstr>8_自定义设计方案</vt:lpstr>
      <vt:lpstr>9_自定义设计方案</vt:lpstr>
      <vt:lpstr>10_自定义设计方案</vt:lpstr>
      <vt:lpstr>11_自定义设计方案</vt:lpstr>
      <vt:lpstr>12_自定义设计方案</vt:lpstr>
      <vt:lpstr>13_自定义设计方案</vt:lpstr>
      <vt:lpstr>14_自定义设计方案</vt:lpstr>
      <vt:lpstr>15_自定义设计方案</vt:lpstr>
      <vt:lpstr>16_自定义设计方案</vt:lpstr>
      <vt:lpstr>LQCDMaster: An Autonomous AI Scientist for Lattice QCD</vt:lpstr>
      <vt:lpstr>PowerPoint 演示文稿</vt:lpstr>
      <vt:lpstr>简介</vt:lpstr>
      <vt:lpstr>从大语言模型到AI Agents</vt:lpstr>
      <vt:lpstr>从大语言模型到AI Agents</vt:lpstr>
      <vt:lpstr>从 AI Agents 到 AI Innovators</vt:lpstr>
      <vt:lpstr>从 AI scientific tools 到 AI Scientist</vt:lpstr>
      <vt:lpstr>LQCD</vt:lpstr>
      <vt:lpstr>LQCD：科研范式的改变</vt:lpstr>
      <vt:lpstr>LQCD</vt:lpstr>
      <vt:lpstr>AI scientist实例</vt:lpstr>
      <vt:lpstr>Skills：超级进化版提示词</vt:lpstr>
      <vt:lpstr>Skills：超级进化版提示词</vt:lpstr>
      <vt:lpstr>LQCDMaster</vt:lpstr>
      <vt:lpstr>LQCDMaster</vt:lpstr>
      <vt:lpstr>LQCDMaster</vt:lpstr>
      <vt:lpstr>LQCDMaster</vt:lpstr>
      <vt:lpstr>LQCDMaster</vt:lpstr>
      <vt:lpstr>LQCDMaster</vt:lpstr>
      <vt:lpstr>PowerPoint 演示文稿</vt:lpstr>
      <vt:lpstr>PowerPoint 演示文稿</vt:lpstr>
      <vt:lpstr>LQCDMaster</vt:lpstr>
      <vt:lpstr>展望与总结 迈向AI科学家之路</vt:lpstr>
      <vt:lpstr>未来展望</vt:lpstr>
      <vt:lpstr>未来展望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徐臻</dc:creator>
  <cp:keywords>2021模板</cp:keywords>
  <cp:lastModifiedBy>Wei Wang</cp:lastModifiedBy>
  <cp:revision>603</cp:revision>
  <dcterms:created xsi:type="dcterms:W3CDTF">2026-02-03T01:52:32Z</dcterms:created>
  <dcterms:modified xsi:type="dcterms:W3CDTF">2026-07-03T23:39:37Z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2019-04-13T04:31:50.2944312Z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7b149082-93e1-4519-a220-b561cf239821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KSOProductBuildVer">
    <vt:lpwstr>2052-12.1.24709.24709</vt:lpwstr>
  </property>
  <property fmtid="{D5CDD505-2E9C-101B-9397-08002B2CF9AE}" pid="12" name="ICV">
    <vt:lpwstr>718F441EE8F5C48D8C146A69C59812A3_42</vt:lpwstr>
  </property>
</Properties>
</file>