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32" r:id="rId3"/>
    <p:sldId id="405" r:id="rId4"/>
    <p:sldId id="514" r:id="rId5"/>
    <p:sldId id="513" r:id="rId6"/>
    <p:sldId id="406" r:id="rId7"/>
    <p:sldId id="349" r:id="rId8"/>
    <p:sldId id="410" r:id="rId9"/>
    <p:sldId id="515" r:id="rId10"/>
    <p:sldId id="516" r:id="rId11"/>
    <p:sldId id="517" r:id="rId12"/>
    <p:sldId id="518" r:id="rId13"/>
    <p:sldId id="521" r:id="rId14"/>
    <p:sldId id="413" r:id="rId15"/>
    <p:sldId id="522" r:id="rId16"/>
    <p:sldId id="416" r:id="rId17"/>
    <p:sldId id="418" r:id="rId18"/>
    <p:sldId id="417" r:id="rId19"/>
    <p:sldId id="419" r:id="rId20"/>
    <p:sldId id="523" r:id="rId21"/>
    <p:sldId id="539" r:id="rId22"/>
    <p:sldId id="529" r:id="rId23"/>
    <p:sldId id="532" r:id="rId24"/>
    <p:sldId id="538" r:id="rId25"/>
    <p:sldId id="533" r:id="rId26"/>
    <p:sldId id="524" r:id="rId27"/>
    <p:sldId id="530" r:id="rId28"/>
    <p:sldId id="531" r:id="rId29"/>
    <p:sldId id="534" r:id="rId30"/>
    <p:sldId id="525" r:id="rId31"/>
    <p:sldId id="527" r:id="rId32"/>
    <p:sldId id="528" r:id="rId33"/>
    <p:sldId id="535" r:id="rId34"/>
    <p:sldId id="536" r:id="rId35"/>
    <p:sldId id="537" r:id="rId36"/>
    <p:sldId id="512"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8ADEA"/>
    <a:srgbClr val="54CCCD"/>
    <a:srgbClr val="CFD5EA"/>
    <a:srgbClr val="800000"/>
    <a:srgbClr val="FAC090"/>
    <a:srgbClr val="4472C4"/>
    <a:srgbClr val="E9EBF5"/>
    <a:srgbClr val="70AD47"/>
    <a:srgbClr val="48BB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7" autoAdjust="0"/>
    <p:restoredTop sz="89915" autoAdjust="0"/>
  </p:normalViewPr>
  <p:slideViewPr>
    <p:cSldViewPr snapToGrid="0">
      <p:cViewPr varScale="1">
        <p:scale>
          <a:sx n="129" d="100"/>
          <a:sy n="129" d="100"/>
        </p:scale>
        <p:origin x="1488" y="200"/>
      </p:cViewPr>
      <p:guideLst/>
    </p:cSldViewPr>
  </p:slideViewPr>
  <p:notesTextViewPr>
    <p:cViewPr>
      <p:scale>
        <a:sx n="1" d="1"/>
        <a:sy n="1" d="1"/>
      </p:scale>
      <p:origin x="0" y="0"/>
    </p:cViewPr>
  </p:notesTextViewPr>
  <p:notesViewPr>
    <p:cSldViewPr snapToGrid="0">
      <p:cViewPr varScale="1">
        <p:scale>
          <a:sx n="120" d="100"/>
          <a:sy n="120" d="100"/>
        </p:scale>
        <p:origin x="5040"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D85AF0-F93F-054C-96F9-23D86246B2D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zh-CN" altLang="en-US"/>
        </a:p>
      </dgm:t>
    </dgm:pt>
    <dgm:pt modelId="{A1FC5B2D-0D14-884F-9237-6F6B7A712755}">
      <dgm:prSet phldrT="[文本]" custT="1"/>
      <dgm:spPr>
        <a:noFill/>
        <a:ln>
          <a:noFill/>
        </a:ln>
      </dgm:spPr>
      <dgm:t>
        <a:bodyPr/>
        <a:lstStyle/>
        <a:p>
          <a:r>
            <a:rPr lang="zh-CN" altLang="en-US" sz="2800" b="1" dirty="0">
              <a:solidFill>
                <a:schemeClr val="tx1"/>
              </a:solidFill>
              <a:latin typeface="Microsoft YaHei" panose="020B0503020204020204" pitchFamily="34" charset="-122"/>
              <a:ea typeface="Microsoft YaHei" panose="020B0503020204020204" pitchFamily="34" charset="-122"/>
            </a:rPr>
            <a:t>  背景及目标</a:t>
          </a:r>
        </a:p>
      </dgm:t>
    </dgm:pt>
    <dgm:pt modelId="{98EE5034-60F7-7746-BD0A-3FA1BF8A4617}" type="parTrans" cxnId="{5B5DC071-A3CC-0842-B2F5-8B4DFDDDCC59}">
      <dgm:prSet/>
      <dgm:spPr/>
      <dgm:t>
        <a:bodyPr/>
        <a:lstStyle/>
        <a:p>
          <a:endParaRPr lang="zh-CN" altLang="en-US" sz="2600" b="1">
            <a:solidFill>
              <a:schemeClr val="tx1"/>
            </a:solidFill>
            <a:latin typeface="Microsoft YaHei" panose="020B0503020204020204" pitchFamily="34" charset="-122"/>
            <a:ea typeface="Microsoft YaHei" panose="020B0503020204020204" pitchFamily="34" charset="-122"/>
          </a:endParaRPr>
        </a:p>
      </dgm:t>
    </dgm:pt>
    <dgm:pt modelId="{2941D778-02D0-7B40-9E8F-EF5F57CC52FE}" type="sibTrans" cxnId="{5B5DC071-A3CC-0842-B2F5-8B4DFDDDCC59}">
      <dgm:prSet/>
      <dgm:spPr/>
      <dgm:t>
        <a:bodyPr/>
        <a:lstStyle/>
        <a:p>
          <a:endParaRPr lang="zh-CN" altLang="en-US" sz="2600" b="1">
            <a:solidFill>
              <a:schemeClr val="tx1"/>
            </a:solidFill>
            <a:latin typeface="Microsoft YaHei" panose="020B0503020204020204" pitchFamily="34" charset="-122"/>
            <a:ea typeface="Microsoft YaHei" panose="020B0503020204020204" pitchFamily="34" charset="-122"/>
          </a:endParaRPr>
        </a:p>
      </dgm:t>
    </dgm:pt>
    <dgm:pt modelId="{07E7B03F-B1CB-994C-B837-522334A1BBB6}">
      <dgm:prSet custT="1"/>
      <dgm:spPr>
        <a:noFill/>
        <a:ln>
          <a:noFill/>
        </a:ln>
      </dgm:spPr>
      <dgm:t>
        <a:bodyPr/>
        <a:lstStyle/>
        <a:p>
          <a:r>
            <a:rPr lang="zh-CN" altLang="en-US" sz="2800" b="1" dirty="0">
              <a:solidFill>
                <a:schemeClr val="tx1"/>
              </a:solidFill>
              <a:latin typeface="Microsoft YaHei" panose="020B0503020204020204" pitchFamily="34" charset="-122"/>
              <a:ea typeface="Microsoft YaHei" panose="020B0503020204020204" pitchFamily="34" charset="-122"/>
            </a:rPr>
            <a:t>  智能系统</a:t>
          </a:r>
          <a:r>
            <a:rPr lang="en-US" altLang="zh-CN" sz="2800" b="1" dirty="0" err="1">
              <a:solidFill>
                <a:schemeClr val="tx1"/>
              </a:solidFill>
              <a:latin typeface="Microsoft YaHei" panose="020B0503020204020204" pitchFamily="34" charset="-122"/>
              <a:ea typeface="Microsoft YaHei" panose="020B0503020204020204" pitchFamily="34" charset="-122"/>
            </a:rPr>
            <a:t>AutoSDC</a:t>
          </a:r>
          <a:endParaRPr lang="zh-CN" altLang="en-US" sz="2800" b="1" dirty="0">
            <a:solidFill>
              <a:schemeClr val="tx1"/>
            </a:solidFill>
            <a:latin typeface="Microsoft YaHei" panose="020B0503020204020204" pitchFamily="34" charset="-122"/>
            <a:ea typeface="Microsoft YaHei" panose="020B0503020204020204" pitchFamily="34" charset="-122"/>
          </a:endParaRPr>
        </a:p>
      </dgm:t>
    </dgm:pt>
    <dgm:pt modelId="{DF24421C-BD6F-634A-88EE-746DE682F85A}" type="parTrans" cxnId="{3B98F53F-EE4D-6248-8C73-2EB77A184909}">
      <dgm:prSet/>
      <dgm:spPr/>
      <dgm:t>
        <a:bodyPr/>
        <a:lstStyle/>
        <a:p>
          <a:endParaRPr lang="zh-CN" altLang="en-US" sz="2600" b="1">
            <a:solidFill>
              <a:schemeClr val="tx1"/>
            </a:solidFill>
            <a:latin typeface="Microsoft YaHei" panose="020B0503020204020204" pitchFamily="34" charset="-122"/>
            <a:ea typeface="Microsoft YaHei" panose="020B0503020204020204" pitchFamily="34" charset="-122"/>
          </a:endParaRPr>
        </a:p>
      </dgm:t>
    </dgm:pt>
    <dgm:pt modelId="{4A113B12-1A06-9747-B9CC-8891F6546858}" type="sibTrans" cxnId="{3B98F53F-EE4D-6248-8C73-2EB77A184909}">
      <dgm:prSet/>
      <dgm:spPr/>
      <dgm:t>
        <a:bodyPr/>
        <a:lstStyle/>
        <a:p>
          <a:endParaRPr lang="zh-CN" altLang="en-US" sz="2600" b="1">
            <a:solidFill>
              <a:schemeClr val="tx1"/>
            </a:solidFill>
            <a:latin typeface="Microsoft YaHei" panose="020B0503020204020204" pitchFamily="34" charset="-122"/>
            <a:ea typeface="Microsoft YaHei" panose="020B0503020204020204" pitchFamily="34" charset="-122"/>
          </a:endParaRPr>
        </a:p>
      </dgm:t>
    </dgm:pt>
    <dgm:pt modelId="{6EB6A433-7AE0-7342-BABC-8EAF999E894C}">
      <dgm:prSet custT="1"/>
      <dgm:spPr>
        <a:noFill/>
        <a:ln>
          <a:noFill/>
        </a:ln>
      </dgm:spPr>
      <dgm:t>
        <a:bodyPr/>
        <a:lstStyle/>
        <a:p>
          <a:r>
            <a:rPr lang="zh-CN" altLang="en-US" sz="2800" b="1" dirty="0">
              <a:solidFill>
                <a:schemeClr val="tx1"/>
              </a:solidFill>
              <a:latin typeface="Microsoft YaHei" panose="020B0503020204020204" pitchFamily="34" charset="-122"/>
              <a:ea typeface="Microsoft YaHei" panose="020B0503020204020204" pitchFamily="34" charset="-122"/>
            </a:rPr>
            <a:t>  展望</a:t>
          </a:r>
        </a:p>
      </dgm:t>
    </dgm:pt>
    <dgm:pt modelId="{C9882B3D-4FDE-374A-BAEA-2EE828A18D3C}" type="parTrans" cxnId="{FF808648-DA2A-3948-9E32-FE1B96111BD8}">
      <dgm:prSet/>
      <dgm:spPr/>
      <dgm:t>
        <a:bodyPr/>
        <a:lstStyle/>
        <a:p>
          <a:endParaRPr lang="zh-CN" altLang="en-US" sz="2600" b="1">
            <a:solidFill>
              <a:schemeClr val="tx1"/>
            </a:solidFill>
            <a:latin typeface="Microsoft YaHei" panose="020B0503020204020204" pitchFamily="34" charset="-122"/>
            <a:ea typeface="Microsoft YaHei" panose="020B0503020204020204" pitchFamily="34" charset="-122"/>
          </a:endParaRPr>
        </a:p>
      </dgm:t>
    </dgm:pt>
    <dgm:pt modelId="{FA630225-5899-014F-85E2-C4AEC4EF3B92}" type="sibTrans" cxnId="{FF808648-DA2A-3948-9E32-FE1B96111BD8}">
      <dgm:prSet/>
      <dgm:spPr/>
      <dgm:t>
        <a:bodyPr/>
        <a:lstStyle/>
        <a:p>
          <a:endParaRPr lang="zh-CN" altLang="en-US" sz="2600" b="1">
            <a:solidFill>
              <a:schemeClr val="tx1"/>
            </a:solidFill>
            <a:latin typeface="Microsoft YaHei" panose="020B0503020204020204" pitchFamily="34" charset="-122"/>
            <a:ea typeface="Microsoft YaHei" panose="020B0503020204020204" pitchFamily="34" charset="-122"/>
          </a:endParaRPr>
        </a:p>
      </dgm:t>
    </dgm:pt>
    <dgm:pt modelId="{D96D145E-5663-B445-803C-DCC285AF9F79}">
      <dgm:prSet phldrT="[文本]" custT="1"/>
      <dgm:spPr>
        <a:noFill/>
        <a:ln>
          <a:noFill/>
        </a:ln>
      </dgm:spPr>
      <dgm:t>
        <a:bodyPr/>
        <a:lstStyle/>
        <a:p>
          <a:r>
            <a:rPr lang="zh-CN" altLang="en-US" sz="2800" b="1" kern="1200" dirty="0">
              <a:solidFill>
                <a:prstClr val="black"/>
              </a:solidFill>
              <a:latin typeface="Microsoft YaHei" panose="020B0503020204020204" pitchFamily="34" charset="-122"/>
              <a:ea typeface="Microsoft YaHei" panose="020B0503020204020204" pitchFamily="34" charset="-122"/>
              <a:cs typeface="+mn-cs"/>
            </a:rPr>
            <a:t>  在</a:t>
          </a:r>
          <a:r>
            <a:rPr lang="en-US" altLang="zh-CN" sz="2800" b="1" kern="1200" dirty="0">
              <a:solidFill>
                <a:prstClr val="black"/>
              </a:solidFill>
              <a:latin typeface="Microsoft YaHei" panose="020B0503020204020204" pitchFamily="34" charset="-122"/>
              <a:ea typeface="Microsoft YaHei" panose="020B0503020204020204" pitchFamily="34" charset="-122"/>
              <a:cs typeface="+mn-cs"/>
            </a:rPr>
            <a:t>HIAF</a:t>
          </a:r>
          <a:r>
            <a:rPr lang="zh-CN" altLang="en-US" sz="2800" b="1" kern="1200" dirty="0">
              <a:solidFill>
                <a:prstClr val="black"/>
              </a:solidFill>
              <a:latin typeface="Microsoft YaHei" panose="020B0503020204020204" pitchFamily="34" charset="-122"/>
              <a:ea typeface="Microsoft YaHei" panose="020B0503020204020204" pitchFamily="34" charset="-122"/>
              <a:cs typeface="+mn-cs"/>
            </a:rPr>
            <a:t>装置的应用</a:t>
          </a:r>
        </a:p>
      </dgm:t>
    </dgm:pt>
    <dgm:pt modelId="{2F2C1112-D754-BE4A-9862-B92D7C35DC78}" type="parTrans" cxnId="{0212BF3D-4F3C-7D41-A108-2568AE95E59F}">
      <dgm:prSet/>
      <dgm:spPr/>
      <dgm:t>
        <a:bodyPr/>
        <a:lstStyle/>
        <a:p>
          <a:endParaRPr lang="zh-CN" altLang="en-US"/>
        </a:p>
      </dgm:t>
    </dgm:pt>
    <dgm:pt modelId="{ED75E8DD-3758-984E-BDA5-183A4A9124A1}" type="sibTrans" cxnId="{0212BF3D-4F3C-7D41-A108-2568AE95E59F}">
      <dgm:prSet/>
      <dgm:spPr/>
      <dgm:t>
        <a:bodyPr/>
        <a:lstStyle/>
        <a:p>
          <a:endParaRPr lang="zh-CN" altLang="en-US"/>
        </a:p>
      </dgm:t>
    </dgm:pt>
    <dgm:pt modelId="{DE4ECE67-392C-C449-8344-0FEA42FA4297}" type="pres">
      <dgm:prSet presAssocID="{A3D85AF0-F93F-054C-96F9-23D86246B2DD}" presName="Name0" presStyleCnt="0">
        <dgm:presLayoutVars>
          <dgm:chMax val="7"/>
          <dgm:chPref val="7"/>
          <dgm:dir/>
        </dgm:presLayoutVars>
      </dgm:prSet>
      <dgm:spPr/>
    </dgm:pt>
    <dgm:pt modelId="{88B90648-6BBF-BB43-9319-7AAE003FCE81}" type="pres">
      <dgm:prSet presAssocID="{A3D85AF0-F93F-054C-96F9-23D86246B2DD}" presName="Name1" presStyleCnt="0"/>
      <dgm:spPr/>
    </dgm:pt>
    <dgm:pt modelId="{114FAE7B-08BF-A848-BF42-1A87E78ABACC}" type="pres">
      <dgm:prSet presAssocID="{A3D85AF0-F93F-054C-96F9-23D86246B2DD}" presName="cycle" presStyleCnt="0"/>
      <dgm:spPr/>
    </dgm:pt>
    <dgm:pt modelId="{D6B6C2E7-50F8-8C43-B12D-DD9DA28BD1AA}" type="pres">
      <dgm:prSet presAssocID="{A3D85AF0-F93F-054C-96F9-23D86246B2DD}" presName="srcNode" presStyleLbl="node1" presStyleIdx="0" presStyleCnt="4"/>
      <dgm:spPr/>
    </dgm:pt>
    <dgm:pt modelId="{BA134780-BDE7-1B4E-BD88-FBB5183BB11F}" type="pres">
      <dgm:prSet presAssocID="{A3D85AF0-F93F-054C-96F9-23D86246B2DD}" presName="conn" presStyleLbl="parChTrans1D2" presStyleIdx="0" presStyleCnt="1"/>
      <dgm:spPr/>
    </dgm:pt>
    <dgm:pt modelId="{AFB098E1-BE9D-DA40-A56E-F930CE4D5D40}" type="pres">
      <dgm:prSet presAssocID="{A3D85AF0-F93F-054C-96F9-23D86246B2DD}" presName="extraNode" presStyleLbl="node1" presStyleIdx="0" presStyleCnt="4"/>
      <dgm:spPr/>
    </dgm:pt>
    <dgm:pt modelId="{A86F5528-B3A8-9441-B7BB-0C342B184568}" type="pres">
      <dgm:prSet presAssocID="{A3D85AF0-F93F-054C-96F9-23D86246B2DD}" presName="dstNode" presStyleLbl="node1" presStyleIdx="0" presStyleCnt="4"/>
      <dgm:spPr/>
    </dgm:pt>
    <dgm:pt modelId="{8C08DE51-0F79-E247-8BCF-6BD6ED4BE963}" type="pres">
      <dgm:prSet presAssocID="{A1FC5B2D-0D14-884F-9237-6F6B7A712755}" presName="text_1" presStyleLbl="node1" presStyleIdx="0" presStyleCnt="4">
        <dgm:presLayoutVars>
          <dgm:bulletEnabled val="1"/>
        </dgm:presLayoutVars>
      </dgm:prSet>
      <dgm:spPr/>
    </dgm:pt>
    <dgm:pt modelId="{FC466524-AFDC-A542-877A-AD3EA648BEF2}" type="pres">
      <dgm:prSet presAssocID="{A1FC5B2D-0D14-884F-9237-6F6B7A712755}" presName="accent_1" presStyleCnt="0"/>
      <dgm:spPr/>
    </dgm:pt>
    <dgm:pt modelId="{AB73B2ED-CB7D-0C40-8A39-6F987E3099DE}" type="pres">
      <dgm:prSet presAssocID="{A1FC5B2D-0D14-884F-9237-6F6B7A712755}" presName="accentRepeatNode" presStyleLbl="solidFgAcc1" presStyleIdx="0" presStyleCnt="4" custScaleX="74661" custScaleY="74661"/>
      <dgm:spPr/>
    </dgm:pt>
    <dgm:pt modelId="{A7562580-5B8A-BD45-95DD-4957F5998762}" type="pres">
      <dgm:prSet presAssocID="{07E7B03F-B1CB-994C-B837-522334A1BBB6}" presName="text_2" presStyleLbl="node1" presStyleIdx="1" presStyleCnt="4">
        <dgm:presLayoutVars>
          <dgm:bulletEnabled val="1"/>
        </dgm:presLayoutVars>
      </dgm:prSet>
      <dgm:spPr/>
    </dgm:pt>
    <dgm:pt modelId="{AC3915E3-4455-314D-83CB-5796B57B661B}" type="pres">
      <dgm:prSet presAssocID="{07E7B03F-B1CB-994C-B837-522334A1BBB6}" presName="accent_2" presStyleCnt="0"/>
      <dgm:spPr/>
    </dgm:pt>
    <dgm:pt modelId="{28674C18-3472-F24D-9E98-D1C716207D2C}" type="pres">
      <dgm:prSet presAssocID="{07E7B03F-B1CB-994C-B837-522334A1BBB6}" presName="accentRepeatNode" presStyleLbl="solidFgAcc1" presStyleIdx="1" presStyleCnt="4" custScaleX="74661" custScaleY="74661"/>
      <dgm:spPr/>
    </dgm:pt>
    <dgm:pt modelId="{7C9A43AD-F52D-6344-974C-648C12DBCD58}" type="pres">
      <dgm:prSet presAssocID="{D96D145E-5663-B445-803C-DCC285AF9F79}" presName="text_3" presStyleLbl="node1" presStyleIdx="2" presStyleCnt="4">
        <dgm:presLayoutVars>
          <dgm:bulletEnabled val="1"/>
        </dgm:presLayoutVars>
      </dgm:prSet>
      <dgm:spPr/>
    </dgm:pt>
    <dgm:pt modelId="{5F812508-C4BE-CA4C-B454-66C3833FEE8C}" type="pres">
      <dgm:prSet presAssocID="{D96D145E-5663-B445-803C-DCC285AF9F79}" presName="accent_3" presStyleCnt="0"/>
      <dgm:spPr/>
    </dgm:pt>
    <dgm:pt modelId="{B3CD08CA-9356-6348-ABA4-C568A74ADE75}" type="pres">
      <dgm:prSet presAssocID="{D96D145E-5663-B445-803C-DCC285AF9F79}" presName="accentRepeatNode" presStyleLbl="solidFgAcc1" presStyleIdx="2" presStyleCnt="4" custScaleX="74688" custScaleY="74688"/>
      <dgm:spPr/>
    </dgm:pt>
    <dgm:pt modelId="{0DE8ACB5-B5AB-7D40-B032-626F5EEAB497}" type="pres">
      <dgm:prSet presAssocID="{6EB6A433-7AE0-7342-BABC-8EAF999E894C}" presName="text_4" presStyleLbl="node1" presStyleIdx="3" presStyleCnt="4">
        <dgm:presLayoutVars>
          <dgm:bulletEnabled val="1"/>
        </dgm:presLayoutVars>
      </dgm:prSet>
      <dgm:spPr/>
    </dgm:pt>
    <dgm:pt modelId="{96823B55-6681-8F40-89B7-C7287DE8ED4C}" type="pres">
      <dgm:prSet presAssocID="{6EB6A433-7AE0-7342-BABC-8EAF999E894C}" presName="accent_4" presStyleCnt="0"/>
      <dgm:spPr/>
    </dgm:pt>
    <dgm:pt modelId="{82A9E9DC-B162-9F4A-8BBF-00AF9D6FB3AE}" type="pres">
      <dgm:prSet presAssocID="{6EB6A433-7AE0-7342-BABC-8EAF999E894C}" presName="accentRepeatNode" presStyleLbl="solidFgAcc1" presStyleIdx="3" presStyleCnt="4" custScaleX="74661" custScaleY="74661"/>
      <dgm:spPr/>
    </dgm:pt>
  </dgm:ptLst>
  <dgm:cxnLst>
    <dgm:cxn modelId="{DCF8D701-0ECA-B448-8848-4F2DC2A1A59D}" type="presOf" srcId="{A1FC5B2D-0D14-884F-9237-6F6B7A712755}" destId="{8C08DE51-0F79-E247-8BCF-6BD6ED4BE963}" srcOrd="0" destOrd="0" presId="urn:microsoft.com/office/officeart/2008/layout/VerticalCurvedList"/>
    <dgm:cxn modelId="{0212BF3D-4F3C-7D41-A108-2568AE95E59F}" srcId="{A3D85AF0-F93F-054C-96F9-23D86246B2DD}" destId="{D96D145E-5663-B445-803C-DCC285AF9F79}" srcOrd="2" destOrd="0" parTransId="{2F2C1112-D754-BE4A-9862-B92D7C35DC78}" sibTransId="{ED75E8DD-3758-984E-BDA5-183A4A9124A1}"/>
    <dgm:cxn modelId="{3B98F53F-EE4D-6248-8C73-2EB77A184909}" srcId="{A3D85AF0-F93F-054C-96F9-23D86246B2DD}" destId="{07E7B03F-B1CB-994C-B837-522334A1BBB6}" srcOrd="1" destOrd="0" parTransId="{DF24421C-BD6F-634A-88EE-746DE682F85A}" sibTransId="{4A113B12-1A06-9747-B9CC-8891F6546858}"/>
    <dgm:cxn modelId="{7BB5D443-AB30-1042-AA79-4FB4CAE163C4}" type="presOf" srcId="{D96D145E-5663-B445-803C-DCC285AF9F79}" destId="{7C9A43AD-F52D-6344-974C-648C12DBCD58}" srcOrd="0" destOrd="0" presId="urn:microsoft.com/office/officeart/2008/layout/VerticalCurvedList"/>
    <dgm:cxn modelId="{9501E043-85D7-7A47-8428-19CDC38D3931}" type="presOf" srcId="{6EB6A433-7AE0-7342-BABC-8EAF999E894C}" destId="{0DE8ACB5-B5AB-7D40-B032-626F5EEAB497}" srcOrd="0" destOrd="0" presId="urn:microsoft.com/office/officeart/2008/layout/VerticalCurvedList"/>
    <dgm:cxn modelId="{FF808648-DA2A-3948-9E32-FE1B96111BD8}" srcId="{A3D85AF0-F93F-054C-96F9-23D86246B2DD}" destId="{6EB6A433-7AE0-7342-BABC-8EAF999E894C}" srcOrd="3" destOrd="0" parTransId="{C9882B3D-4FDE-374A-BAEA-2EE828A18D3C}" sibTransId="{FA630225-5899-014F-85E2-C4AEC4EF3B92}"/>
    <dgm:cxn modelId="{88DD0C49-6C4E-E646-8A7F-5D58D194C26E}" type="presOf" srcId="{2941D778-02D0-7B40-9E8F-EF5F57CC52FE}" destId="{BA134780-BDE7-1B4E-BD88-FBB5183BB11F}" srcOrd="0" destOrd="0" presId="urn:microsoft.com/office/officeart/2008/layout/VerticalCurvedList"/>
    <dgm:cxn modelId="{5B5DC071-A3CC-0842-B2F5-8B4DFDDDCC59}" srcId="{A3D85AF0-F93F-054C-96F9-23D86246B2DD}" destId="{A1FC5B2D-0D14-884F-9237-6F6B7A712755}" srcOrd="0" destOrd="0" parTransId="{98EE5034-60F7-7746-BD0A-3FA1BF8A4617}" sibTransId="{2941D778-02D0-7B40-9E8F-EF5F57CC52FE}"/>
    <dgm:cxn modelId="{3D15CE81-D31A-5043-AC83-0385B132840B}" type="presOf" srcId="{A3D85AF0-F93F-054C-96F9-23D86246B2DD}" destId="{DE4ECE67-392C-C449-8344-0FEA42FA4297}" srcOrd="0" destOrd="0" presId="urn:microsoft.com/office/officeart/2008/layout/VerticalCurvedList"/>
    <dgm:cxn modelId="{DDF774DF-A402-AE44-AC5E-461FBF98C4A4}" type="presOf" srcId="{07E7B03F-B1CB-994C-B837-522334A1BBB6}" destId="{A7562580-5B8A-BD45-95DD-4957F5998762}" srcOrd="0" destOrd="0" presId="urn:microsoft.com/office/officeart/2008/layout/VerticalCurvedList"/>
    <dgm:cxn modelId="{083A1B36-A5BA-B04E-A1D1-26B86E5053E9}" type="presParOf" srcId="{DE4ECE67-392C-C449-8344-0FEA42FA4297}" destId="{88B90648-6BBF-BB43-9319-7AAE003FCE81}" srcOrd="0" destOrd="0" presId="urn:microsoft.com/office/officeart/2008/layout/VerticalCurvedList"/>
    <dgm:cxn modelId="{AFFDB692-1398-5B4B-B216-4AA53607A19A}" type="presParOf" srcId="{88B90648-6BBF-BB43-9319-7AAE003FCE81}" destId="{114FAE7B-08BF-A848-BF42-1A87E78ABACC}" srcOrd="0" destOrd="0" presId="urn:microsoft.com/office/officeart/2008/layout/VerticalCurvedList"/>
    <dgm:cxn modelId="{90E3C642-0269-4E41-99F5-C2729FC503DD}" type="presParOf" srcId="{114FAE7B-08BF-A848-BF42-1A87E78ABACC}" destId="{D6B6C2E7-50F8-8C43-B12D-DD9DA28BD1AA}" srcOrd="0" destOrd="0" presId="urn:microsoft.com/office/officeart/2008/layout/VerticalCurvedList"/>
    <dgm:cxn modelId="{98BBFE26-7A67-F14D-9C6B-028587040205}" type="presParOf" srcId="{114FAE7B-08BF-A848-BF42-1A87E78ABACC}" destId="{BA134780-BDE7-1B4E-BD88-FBB5183BB11F}" srcOrd="1" destOrd="0" presId="urn:microsoft.com/office/officeart/2008/layout/VerticalCurvedList"/>
    <dgm:cxn modelId="{7DDD77FC-E6FC-B742-B6FC-0FBF382586E5}" type="presParOf" srcId="{114FAE7B-08BF-A848-BF42-1A87E78ABACC}" destId="{AFB098E1-BE9D-DA40-A56E-F930CE4D5D40}" srcOrd="2" destOrd="0" presId="urn:microsoft.com/office/officeart/2008/layout/VerticalCurvedList"/>
    <dgm:cxn modelId="{DFB5BB4A-89B8-5145-B920-FE3601E25DF3}" type="presParOf" srcId="{114FAE7B-08BF-A848-BF42-1A87E78ABACC}" destId="{A86F5528-B3A8-9441-B7BB-0C342B184568}" srcOrd="3" destOrd="0" presId="urn:microsoft.com/office/officeart/2008/layout/VerticalCurvedList"/>
    <dgm:cxn modelId="{B0A9C1EC-13F0-474D-91CB-DE3F66D59A46}" type="presParOf" srcId="{88B90648-6BBF-BB43-9319-7AAE003FCE81}" destId="{8C08DE51-0F79-E247-8BCF-6BD6ED4BE963}" srcOrd="1" destOrd="0" presId="urn:microsoft.com/office/officeart/2008/layout/VerticalCurvedList"/>
    <dgm:cxn modelId="{3366A1AF-A814-554F-A5A9-EAFE78551CF3}" type="presParOf" srcId="{88B90648-6BBF-BB43-9319-7AAE003FCE81}" destId="{FC466524-AFDC-A542-877A-AD3EA648BEF2}" srcOrd="2" destOrd="0" presId="urn:microsoft.com/office/officeart/2008/layout/VerticalCurvedList"/>
    <dgm:cxn modelId="{34828518-D600-6A4A-9C70-A222DCC13694}" type="presParOf" srcId="{FC466524-AFDC-A542-877A-AD3EA648BEF2}" destId="{AB73B2ED-CB7D-0C40-8A39-6F987E3099DE}" srcOrd="0" destOrd="0" presId="urn:microsoft.com/office/officeart/2008/layout/VerticalCurvedList"/>
    <dgm:cxn modelId="{CC6CACC6-6863-8E4C-B72B-4E6161E45A3E}" type="presParOf" srcId="{88B90648-6BBF-BB43-9319-7AAE003FCE81}" destId="{A7562580-5B8A-BD45-95DD-4957F5998762}" srcOrd="3" destOrd="0" presId="urn:microsoft.com/office/officeart/2008/layout/VerticalCurvedList"/>
    <dgm:cxn modelId="{B4B9F01E-60A6-7C42-9DEE-7D16B07DB506}" type="presParOf" srcId="{88B90648-6BBF-BB43-9319-7AAE003FCE81}" destId="{AC3915E3-4455-314D-83CB-5796B57B661B}" srcOrd="4" destOrd="0" presId="urn:microsoft.com/office/officeart/2008/layout/VerticalCurvedList"/>
    <dgm:cxn modelId="{69157773-BCA2-324D-AF6E-8BE6EA4BA051}" type="presParOf" srcId="{AC3915E3-4455-314D-83CB-5796B57B661B}" destId="{28674C18-3472-F24D-9E98-D1C716207D2C}" srcOrd="0" destOrd="0" presId="urn:microsoft.com/office/officeart/2008/layout/VerticalCurvedList"/>
    <dgm:cxn modelId="{AD51ADC0-A83B-AB4E-A3E2-D9F632259CD8}" type="presParOf" srcId="{88B90648-6BBF-BB43-9319-7AAE003FCE81}" destId="{7C9A43AD-F52D-6344-974C-648C12DBCD58}" srcOrd="5" destOrd="0" presId="urn:microsoft.com/office/officeart/2008/layout/VerticalCurvedList"/>
    <dgm:cxn modelId="{38EA85FA-7926-FA4B-8B88-8248BF41CA6E}" type="presParOf" srcId="{88B90648-6BBF-BB43-9319-7AAE003FCE81}" destId="{5F812508-C4BE-CA4C-B454-66C3833FEE8C}" srcOrd="6" destOrd="0" presId="urn:microsoft.com/office/officeart/2008/layout/VerticalCurvedList"/>
    <dgm:cxn modelId="{C8F8C58E-83D1-1646-AB5C-ABA320E36515}" type="presParOf" srcId="{5F812508-C4BE-CA4C-B454-66C3833FEE8C}" destId="{B3CD08CA-9356-6348-ABA4-C568A74ADE75}" srcOrd="0" destOrd="0" presId="urn:microsoft.com/office/officeart/2008/layout/VerticalCurvedList"/>
    <dgm:cxn modelId="{646EF3B1-0FB5-9241-8124-9DEF6B6827E5}" type="presParOf" srcId="{88B90648-6BBF-BB43-9319-7AAE003FCE81}" destId="{0DE8ACB5-B5AB-7D40-B032-626F5EEAB497}" srcOrd="7" destOrd="0" presId="urn:microsoft.com/office/officeart/2008/layout/VerticalCurvedList"/>
    <dgm:cxn modelId="{D8E3FF9C-97B4-864D-A6C9-62D0C05A211C}" type="presParOf" srcId="{88B90648-6BBF-BB43-9319-7AAE003FCE81}" destId="{96823B55-6681-8F40-89B7-C7287DE8ED4C}" srcOrd="8" destOrd="0" presId="urn:microsoft.com/office/officeart/2008/layout/VerticalCurvedList"/>
    <dgm:cxn modelId="{B93533D5-F11E-9D49-9D30-1239D72E907C}" type="presParOf" srcId="{96823B55-6681-8F40-89B7-C7287DE8ED4C}" destId="{82A9E9DC-B162-9F4A-8BBF-00AF9D6FB3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4EC56E-12E0-3241-8DA6-CF8B19C980EA}" type="doc">
      <dgm:prSet loTypeId="urn:microsoft.com/office/officeart/2005/8/layout/process3" loCatId="" qsTypeId="urn:microsoft.com/office/officeart/2005/8/quickstyle/simple1" qsCatId="simple" csTypeId="urn:microsoft.com/office/officeart/2005/8/colors/colorful5" csCatId="colorful" phldr="1"/>
      <dgm:spPr/>
      <dgm:t>
        <a:bodyPr/>
        <a:lstStyle/>
        <a:p>
          <a:endParaRPr lang="zh-CN" altLang="en-US"/>
        </a:p>
      </dgm:t>
    </dgm:pt>
    <dgm:pt modelId="{4F41A814-D055-8946-A65D-DF51E44B2948}">
      <dgm:prSet phldrT="[文本]" custT="1"/>
      <dgm:spPr/>
      <dgm:t>
        <a:bodyPr/>
        <a:lstStyle/>
        <a:p>
          <a:r>
            <a:rPr lang="zh-CN" altLang="en-US" sz="1800" b="1" dirty="0">
              <a:solidFill>
                <a:schemeClr val="tx1"/>
              </a:solidFill>
              <a:latin typeface="Microsoft YaHei" panose="020B0503020204020204" pitchFamily="34" charset="-122"/>
              <a:ea typeface="Microsoft YaHei" panose="020B0503020204020204" pitchFamily="34" charset="-122"/>
            </a:rPr>
            <a:t>第一次科技革命</a:t>
          </a:r>
        </a:p>
      </dgm:t>
    </dgm:pt>
    <dgm:pt modelId="{6DB38A44-CA56-774C-8D23-06CCC6FAF03D}" type="parTrans" cxnId="{B548B6C5-93B8-A34C-930D-90011589125E}">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FE75E168-4A22-E841-8131-1E984B312798}" type="sibTrans" cxnId="{B548B6C5-93B8-A34C-930D-90011589125E}">
      <dgm:prSet custT="1"/>
      <dgm:spPr/>
      <dgm:t>
        <a:bodyPr/>
        <a:lstStyle/>
        <a:p>
          <a:endParaRPr lang="zh-CN" altLang="en-US" sz="1400" b="1">
            <a:solidFill>
              <a:schemeClr val="tx1"/>
            </a:solidFill>
            <a:latin typeface="Microsoft YaHei" panose="020B0503020204020204" pitchFamily="34" charset="-122"/>
            <a:ea typeface="Microsoft YaHei" panose="020B0503020204020204" pitchFamily="34" charset="-122"/>
          </a:endParaRPr>
        </a:p>
      </dgm:t>
    </dgm:pt>
    <dgm:pt modelId="{5A3144D7-6B2C-1040-9F1A-0A9A972DD11F}">
      <dgm:prSet phldrT="[文本]" custT="1"/>
      <dgm:spPr/>
      <dgm:t>
        <a:bodyPr/>
        <a:lstStyle/>
        <a:p>
          <a:r>
            <a:rPr lang="zh-CN" altLang="en-US" sz="1600" b="1" dirty="0">
              <a:solidFill>
                <a:schemeClr val="tx1"/>
              </a:solidFill>
              <a:latin typeface="Microsoft YaHei" panose="020B0503020204020204" pitchFamily="34" charset="-122"/>
              <a:ea typeface="Microsoft YaHei" panose="020B0503020204020204" pitchFamily="34" charset="-122"/>
            </a:rPr>
            <a:t>蒸汽机</a:t>
          </a:r>
        </a:p>
      </dgm:t>
    </dgm:pt>
    <dgm:pt modelId="{307F6D7D-7B93-904A-9999-C646504E2E73}" type="parTrans" cxnId="{724D20ED-9DCD-1D46-98FB-674348817001}">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9E7D6605-482C-6E42-9D64-E727EA15F45C}" type="sibTrans" cxnId="{724D20ED-9DCD-1D46-98FB-674348817001}">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F56B93C0-9E51-D449-9EBA-2978A972F0B0}">
      <dgm:prSet phldrT="[文本]" custT="1"/>
      <dgm:spPr/>
      <dgm:t>
        <a:bodyPr/>
        <a:lstStyle/>
        <a:p>
          <a:r>
            <a:rPr lang="zh-CN" altLang="en-US" sz="1800" b="1" dirty="0">
              <a:solidFill>
                <a:schemeClr val="tx1"/>
              </a:solidFill>
              <a:latin typeface="Microsoft YaHei" panose="020B0503020204020204" pitchFamily="34" charset="-122"/>
              <a:ea typeface="Microsoft YaHei" panose="020B0503020204020204" pitchFamily="34" charset="-122"/>
            </a:rPr>
            <a:t>第二次科技革命</a:t>
          </a:r>
        </a:p>
      </dgm:t>
    </dgm:pt>
    <dgm:pt modelId="{87545DF5-93D6-CC45-8586-97FC0C7D20CC}" type="parTrans" cxnId="{17687DFF-A85C-F841-86CE-DD7B91E25EAC}">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2BE3C719-603E-B14A-9B2B-08C0F20F31E5}" type="sibTrans" cxnId="{17687DFF-A85C-F841-86CE-DD7B91E25EAC}">
      <dgm:prSet custT="1"/>
      <dgm:spPr/>
      <dgm:t>
        <a:bodyPr/>
        <a:lstStyle/>
        <a:p>
          <a:endParaRPr lang="zh-CN" altLang="en-US" sz="1400" b="1">
            <a:solidFill>
              <a:schemeClr val="tx1"/>
            </a:solidFill>
            <a:latin typeface="Microsoft YaHei" panose="020B0503020204020204" pitchFamily="34" charset="-122"/>
            <a:ea typeface="Microsoft YaHei" panose="020B0503020204020204" pitchFamily="34" charset="-122"/>
          </a:endParaRPr>
        </a:p>
      </dgm:t>
    </dgm:pt>
    <dgm:pt modelId="{82411347-7422-564E-A451-80311DE84EC2}">
      <dgm:prSet phldrT="[文本]" custT="1"/>
      <dgm:spPr/>
      <dgm:t>
        <a:bodyPr/>
        <a:lstStyle/>
        <a:p>
          <a:r>
            <a:rPr lang="zh-CN" altLang="en-US" sz="1600" b="1" dirty="0">
              <a:solidFill>
                <a:schemeClr val="tx1"/>
              </a:solidFill>
              <a:latin typeface="Microsoft YaHei" panose="020B0503020204020204" pitchFamily="34" charset="-122"/>
              <a:ea typeface="Microsoft YaHei" panose="020B0503020204020204" pitchFamily="34" charset="-122"/>
            </a:rPr>
            <a:t>电力、内燃机</a:t>
          </a:r>
        </a:p>
      </dgm:t>
    </dgm:pt>
    <dgm:pt modelId="{4ACF11E8-FEB6-204B-B640-A4EDA88198A3}" type="parTrans" cxnId="{BA9F4678-D2CA-F14A-92D6-5ED77E1C074B}">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E471232F-3850-E343-AE18-41486ED47C42}" type="sibTrans" cxnId="{BA9F4678-D2CA-F14A-92D6-5ED77E1C074B}">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5CF552CE-1E99-8741-8F18-AFB78620E0AB}">
      <dgm:prSet phldrT="[文本]" custT="1"/>
      <dgm:spPr/>
      <dgm:t>
        <a:bodyPr/>
        <a:lstStyle/>
        <a:p>
          <a:r>
            <a:rPr lang="zh-CN" altLang="en-US" sz="1800" b="1" dirty="0">
              <a:solidFill>
                <a:schemeClr val="tx1"/>
              </a:solidFill>
              <a:latin typeface="Microsoft YaHei" panose="020B0503020204020204" pitchFamily="34" charset="-122"/>
              <a:ea typeface="Microsoft YaHei" panose="020B0503020204020204" pitchFamily="34" charset="-122"/>
            </a:rPr>
            <a:t>第三次科技革命</a:t>
          </a:r>
        </a:p>
      </dgm:t>
    </dgm:pt>
    <dgm:pt modelId="{EEAE1084-3B24-754D-A27C-FEA5A3D2D985}" type="parTrans" cxnId="{1414811F-FE88-5346-967D-6B1DFC4F8E1E}">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A6F508B4-3161-234A-9643-84C684F38127}" type="sibTrans" cxnId="{1414811F-FE88-5346-967D-6B1DFC4F8E1E}">
      <dgm:prSet custT="1"/>
      <dgm:spPr/>
      <dgm:t>
        <a:bodyPr/>
        <a:lstStyle/>
        <a:p>
          <a:endParaRPr lang="zh-CN" altLang="en-US" sz="1400" b="1">
            <a:solidFill>
              <a:schemeClr val="tx1"/>
            </a:solidFill>
            <a:latin typeface="Microsoft YaHei" panose="020B0503020204020204" pitchFamily="34" charset="-122"/>
            <a:ea typeface="Microsoft YaHei" panose="020B0503020204020204" pitchFamily="34" charset="-122"/>
          </a:endParaRPr>
        </a:p>
      </dgm:t>
    </dgm:pt>
    <dgm:pt modelId="{83833E9C-9660-994C-818A-FFE55ADAB45B}">
      <dgm:prSet phldrT="[文本]" custT="1"/>
      <dgm:spPr/>
      <dgm:t>
        <a:bodyPr/>
        <a:lstStyle/>
        <a:p>
          <a:r>
            <a:rPr lang="zh-CN" altLang="en-US" sz="1600" b="1" dirty="0">
              <a:solidFill>
                <a:schemeClr val="tx1"/>
              </a:solidFill>
              <a:latin typeface="Microsoft YaHei" panose="020B0503020204020204" pitchFamily="34" charset="-122"/>
              <a:ea typeface="Microsoft YaHei" panose="020B0503020204020204" pitchFamily="34" charset="-122"/>
            </a:rPr>
            <a:t>信息技术</a:t>
          </a:r>
        </a:p>
      </dgm:t>
    </dgm:pt>
    <dgm:pt modelId="{4CA28432-99DF-2F41-8CCA-1E60B4EA3F12}" type="parTrans" cxnId="{86AFAA9A-350A-A341-89C9-9B49B5AF47D2}">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3D13CE63-9DFC-8645-92E7-17854EE19147}" type="sibTrans" cxnId="{86AFAA9A-350A-A341-89C9-9B49B5AF47D2}">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9FB73974-A24C-304C-85DC-53487A55D0F1}">
      <dgm:prSet custT="1"/>
      <dgm:spPr/>
      <dgm:t>
        <a:bodyPr/>
        <a:lstStyle/>
        <a:p>
          <a:r>
            <a:rPr lang="zh-CN" altLang="en-US" sz="1800" b="1" dirty="0">
              <a:solidFill>
                <a:schemeClr val="tx1"/>
              </a:solidFill>
              <a:latin typeface="Microsoft YaHei" panose="020B0503020204020204" pitchFamily="34" charset="-122"/>
              <a:ea typeface="Microsoft YaHei" panose="020B0503020204020204" pitchFamily="34" charset="-122"/>
            </a:rPr>
            <a:t>第四次科技革命？</a:t>
          </a:r>
        </a:p>
      </dgm:t>
    </dgm:pt>
    <dgm:pt modelId="{8435F62E-A950-6744-8C9F-EB1D88FDC435}" type="parTrans" cxnId="{CEEDD923-E64F-6141-AD64-089F66D7E62D}">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6341EEE3-8777-9B4D-80DD-751EA33945CB}" type="sibTrans" cxnId="{CEEDD923-E64F-6141-AD64-089F66D7E62D}">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2BCA060C-FCB0-0F45-8630-9A027957A989}">
      <dgm:prSet phldrT="[文本]" custT="1"/>
      <dgm:spPr/>
      <dgm:t>
        <a:bodyPr/>
        <a:lstStyle/>
        <a:p>
          <a:r>
            <a:rPr lang="zh-CN" altLang="en-US" sz="1600" b="1" dirty="0">
              <a:solidFill>
                <a:schemeClr val="tx1"/>
              </a:solidFill>
              <a:latin typeface="Microsoft YaHei" panose="020B0503020204020204" pitchFamily="34" charset="-122"/>
              <a:ea typeface="Microsoft YaHei" panose="020B0503020204020204" pitchFamily="34" charset="-122"/>
            </a:rPr>
            <a:t>人工智能，量子</a:t>
          </a:r>
          <a:r>
            <a:rPr lang="en-US" altLang="zh-CN" sz="1600" b="1" dirty="0">
              <a:solidFill>
                <a:schemeClr val="tx1"/>
              </a:solidFill>
              <a:latin typeface="Microsoft YaHei" panose="020B0503020204020204" pitchFamily="34" charset="-122"/>
              <a:ea typeface="Microsoft YaHei" panose="020B0503020204020204" pitchFamily="34" charset="-122"/>
            </a:rPr>
            <a:t>,</a:t>
          </a:r>
          <a:r>
            <a:rPr lang="zh-CN" altLang="en-US" sz="1600" b="1" dirty="0">
              <a:solidFill>
                <a:schemeClr val="tx1"/>
              </a:solidFill>
              <a:latin typeface="Microsoft YaHei" panose="020B0503020204020204" pitchFamily="34" charset="-122"/>
              <a:ea typeface="Microsoft YaHei" panose="020B0503020204020204" pitchFamily="34" charset="-122"/>
            </a:rPr>
            <a:t>生物技术</a:t>
          </a:r>
          <a:r>
            <a:rPr lang="en-US" altLang="zh-CN" sz="1600" b="1" dirty="0">
              <a:solidFill>
                <a:schemeClr val="tx1"/>
              </a:solidFill>
              <a:latin typeface="Microsoft YaHei" panose="020B0503020204020204" pitchFamily="34" charset="-122"/>
              <a:ea typeface="Microsoft YaHei" panose="020B0503020204020204" pitchFamily="34" charset="-122"/>
            </a:rPr>
            <a:t>…</a:t>
          </a:r>
          <a:endParaRPr lang="zh-CN" altLang="en-US" sz="1600" b="1" dirty="0">
            <a:solidFill>
              <a:schemeClr val="tx1"/>
            </a:solidFill>
            <a:latin typeface="Microsoft YaHei" panose="020B0503020204020204" pitchFamily="34" charset="-122"/>
            <a:ea typeface="Microsoft YaHei" panose="020B0503020204020204" pitchFamily="34" charset="-122"/>
          </a:endParaRPr>
        </a:p>
      </dgm:t>
    </dgm:pt>
    <dgm:pt modelId="{E7BCF4E1-9C7E-E04C-8D3D-4D4427F5629E}" type="parTrans" cxnId="{12B27CF8-ACBF-3045-8669-8E58B3A400DF}">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875AD0E3-25D2-7B44-9835-5AA31FB69CDA}" type="sibTrans" cxnId="{12B27CF8-ACBF-3045-8669-8E58B3A400DF}">
      <dgm:prSet/>
      <dgm:spPr/>
      <dgm:t>
        <a:bodyPr/>
        <a:lstStyle/>
        <a:p>
          <a:endParaRPr lang="zh-CN" altLang="en-US" sz="2000" b="1">
            <a:solidFill>
              <a:schemeClr val="tx1"/>
            </a:solidFill>
            <a:latin typeface="Microsoft YaHei" panose="020B0503020204020204" pitchFamily="34" charset="-122"/>
            <a:ea typeface="Microsoft YaHei" panose="020B0503020204020204" pitchFamily="34" charset="-122"/>
          </a:endParaRPr>
        </a:p>
      </dgm:t>
    </dgm:pt>
    <dgm:pt modelId="{33250C61-8D9A-A04C-87BB-3CDE94CFC091}" type="pres">
      <dgm:prSet presAssocID="{594EC56E-12E0-3241-8DA6-CF8B19C980EA}" presName="linearFlow" presStyleCnt="0">
        <dgm:presLayoutVars>
          <dgm:dir/>
          <dgm:animLvl val="lvl"/>
          <dgm:resizeHandles val="exact"/>
        </dgm:presLayoutVars>
      </dgm:prSet>
      <dgm:spPr/>
    </dgm:pt>
    <dgm:pt modelId="{F1A05EDD-841F-524F-BA15-079FD15BBB9E}" type="pres">
      <dgm:prSet presAssocID="{4F41A814-D055-8946-A65D-DF51E44B2948}" presName="composite" presStyleCnt="0"/>
      <dgm:spPr/>
    </dgm:pt>
    <dgm:pt modelId="{57EA2FF4-65AC-E644-B03E-2017199F4280}" type="pres">
      <dgm:prSet presAssocID="{4F41A814-D055-8946-A65D-DF51E44B2948}" presName="parTx" presStyleLbl="node1" presStyleIdx="0" presStyleCnt="4">
        <dgm:presLayoutVars>
          <dgm:chMax val="0"/>
          <dgm:chPref val="0"/>
          <dgm:bulletEnabled val="1"/>
        </dgm:presLayoutVars>
      </dgm:prSet>
      <dgm:spPr/>
    </dgm:pt>
    <dgm:pt modelId="{706A174A-3080-7C4F-AB42-5E5DD1CEBA55}" type="pres">
      <dgm:prSet presAssocID="{4F41A814-D055-8946-A65D-DF51E44B2948}" presName="parSh" presStyleLbl="node1" presStyleIdx="0" presStyleCnt="4"/>
      <dgm:spPr/>
    </dgm:pt>
    <dgm:pt modelId="{5BE59E80-5622-314D-B114-C31C38DF3DD3}" type="pres">
      <dgm:prSet presAssocID="{4F41A814-D055-8946-A65D-DF51E44B2948}" presName="desTx" presStyleLbl="fgAcc1" presStyleIdx="0" presStyleCnt="4" custScaleY="55683" custLinFactNeighborY="-19600">
        <dgm:presLayoutVars>
          <dgm:bulletEnabled val="1"/>
        </dgm:presLayoutVars>
      </dgm:prSet>
      <dgm:spPr/>
    </dgm:pt>
    <dgm:pt modelId="{37777299-5FE6-BE40-ADE7-C86631D127B1}" type="pres">
      <dgm:prSet presAssocID="{FE75E168-4A22-E841-8131-1E984B312798}" presName="sibTrans" presStyleLbl="sibTrans2D1" presStyleIdx="0" presStyleCnt="3"/>
      <dgm:spPr/>
    </dgm:pt>
    <dgm:pt modelId="{CF090425-5DE2-F647-BAA0-3174C78B29BF}" type="pres">
      <dgm:prSet presAssocID="{FE75E168-4A22-E841-8131-1E984B312798}" presName="connTx" presStyleLbl="sibTrans2D1" presStyleIdx="0" presStyleCnt="3"/>
      <dgm:spPr/>
    </dgm:pt>
    <dgm:pt modelId="{84A7673F-C445-7E43-B52F-06024DBE7ED0}" type="pres">
      <dgm:prSet presAssocID="{F56B93C0-9E51-D449-9EBA-2978A972F0B0}" presName="composite" presStyleCnt="0"/>
      <dgm:spPr/>
    </dgm:pt>
    <dgm:pt modelId="{13751866-D492-9F4D-B6A8-7E4D655A73DC}" type="pres">
      <dgm:prSet presAssocID="{F56B93C0-9E51-D449-9EBA-2978A972F0B0}" presName="parTx" presStyleLbl="node1" presStyleIdx="0" presStyleCnt="4">
        <dgm:presLayoutVars>
          <dgm:chMax val="0"/>
          <dgm:chPref val="0"/>
          <dgm:bulletEnabled val="1"/>
        </dgm:presLayoutVars>
      </dgm:prSet>
      <dgm:spPr/>
    </dgm:pt>
    <dgm:pt modelId="{4FC6A171-8ABE-3247-B452-3C255537C017}" type="pres">
      <dgm:prSet presAssocID="{F56B93C0-9E51-D449-9EBA-2978A972F0B0}" presName="parSh" presStyleLbl="node1" presStyleIdx="1" presStyleCnt="4"/>
      <dgm:spPr/>
    </dgm:pt>
    <dgm:pt modelId="{22C48BD7-38BE-C941-9AA0-37F4B5A7DB1C}" type="pres">
      <dgm:prSet presAssocID="{F56B93C0-9E51-D449-9EBA-2978A972F0B0}" presName="desTx" presStyleLbl="fgAcc1" presStyleIdx="1" presStyleCnt="4" custScaleY="55683" custLinFactNeighborY="-19600">
        <dgm:presLayoutVars>
          <dgm:bulletEnabled val="1"/>
        </dgm:presLayoutVars>
      </dgm:prSet>
      <dgm:spPr/>
    </dgm:pt>
    <dgm:pt modelId="{8E72C3C8-2A67-D748-8027-AE53AA409A1E}" type="pres">
      <dgm:prSet presAssocID="{2BE3C719-603E-B14A-9B2B-08C0F20F31E5}" presName="sibTrans" presStyleLbl="sibTrans2D1" presStyleIdx="1" presStyleCnt="3"/>
      <dgm:spPr/>
    </dgm:pt>
    <dgm:pt modelId="{6883D1E0-64EE-A843-B081-0D426967E9F7}" type="pres">
      <dgm:prSet presAssocID="{2BE3C719-603E-B14A-9B2B-08C0F20F31E5}" presName="connTx" presStyleLbl="sibTrans2D1" presStyleIdx="1" presStyleCnt="3"/>
      <dgm:spPr/>
    </dgm:pt>
    <dgm:pt modelId="{8FA09E35-2099-9544-956E-5A8AF1D5BAD7}" type="pres">
      <dgm:prSet presAssocID="{5CF552CE-1E99-8741-8F18-AFB78620E0AB}" presName="composite" presStyleCnt="0"/>
      <dgm:spPr/>
    </dgm:pt>
    <dgm:pt modelId="{BB7AD6E0-10B2-EE44-A118-09D824EDD8BC}" type="pres">
      <dgm:prSet presAssocID="{5CF552CE-1E99-8741-8F18-AFB78620E0AB}" presName="parTx" presStyleLbl="node1" presStyleIdx="1" presStyleCnt="4">
        <dgm:presLayoutVars>
          <dgm:chMax val="0"/>
          <dgm:chPref val="0"/>
          <dgm:bulletEnabled val="1"/>
        </dgm:presLayoutVars>
      </dgm:prSet>
      <dgm:spPr/>
    </dgm:pt>
    <dgm:pt modelId="{3C6C84C9-DC93-5B49-8BA8-9496F1D50226}" type="pres">
      <dgm:prSet presAssocID="{5CF552CE-1E99-8741-8F18-AFB78620E0AB}" presName="parSh" presStyleLbl="node1" presStyleIdx="2" presStyleCnt="4"/>
      <dgm:spPr/>
    </dgm:pt>
    <dgm:pt modelId="{8B1CD1E7-D66F-5C48-BA1D-EE9B8280046E}" type="pres">
      <dgm:prSet presAssocID="{5CF552CE-1E99-8741-8F18-AFB78620E0AB}" presName="desTx" presStyleLbl="fgAcc1" presStyleIdx="2" presStyleCnt="4" custScaleY="55683" custLinFactNeighborY="-19600">
        <dgm:presLayoutVars>
          <dgm:bulletEnabled val="1"/>
        </dgm:presLayoutVars>
      </dgm:prSet>
      <dgm:spPr/>
    </dgm:pt>
    <dgm:pt modelId="{C8ECC536-D7B0-9F4E-A7EB-03081DF1BD1C}" type="pres">
      <dgm:prSet presAssocID="{A6F508B4-3161-234A-9643-84C684F38127}" presName="sibTrans" presStyleLbl="sibTrans2D1" presStyleIdx="2" presStyleCnt="3"/>
      <dgm:spPr/>
    </dgm:pt>
    <dgm:pt modelId="{405CE1A9-5790-A744-B00C-928F6FF27674}" type="pres">
      <dgm:prSet presAssocID="{A6F508B4-3161-234A-9643-84C684F38127}" presName="connTx" presStyleLbl="sibTrans2D1" presStyleIdx="2" presStyleCnt="3"/>
      <dgm:spPr/>
    </dgm:pt>
    <dgm:pt modelId="{11CF4B9D-BE69-A04C-9429-BCEB9DCD65A1}" type="pres">
      <dgm:prSet presAssocID="{9FB73974-A24C-304C-85DC-53487A55D0F1}" presName="composite" presStyleCnt="0"/>
      <dgm:spPr/>
    </dgm:pt>
    <dgm:pt modelId="{04BE4771-C58C-844F-B307-D72178A516C3}" type="pres">
      <dgm:prSet presAssocID="{9FB73974-A24C-304C-85DC-53487A55D0F1}" presName="parTx" presStyleLbl="node1" presStyleIdx="2" presStyleCnt="4">
        <dgm:presLayoutVars>
          <dgm:chMax val="0"/>
          <dgm:chPref val="0"/>
          <dgm:bulletEnabled val="1"/>
        </dgm:presLayoutVars>
      </dgm:prSet>
      <dgm:spPr/>
    </dgm:pt>
    <dgm:pt modelId="{2399F2D3-D054-2549-B7EA-857C263BF80C}" type="pres">
      <dgm:prSet presAssocID="{9FB73974-A24C-304C-85DC-53487A55D0F1}" presName="parSh" presStyleLbl="node1" presStyleIdx="3" presStyleCnt="4"/>
      <dgm:spPr/>
    </dgm:pt>
    <dgm:pt modelId="{05979AD3-E653-5148-9D58-2B1E91E2AE18}" type="pres">
      <dgm:prSet presAssocID="{9FB73974-A24C-304C-85DC-53487A55D0F1}" presName="desTx" presStyleLbl="fgAcc1" presStyleIdx="3" presStyleCnt="4" custScaleY="55683" custLinFactNeighborY="-19600">
        <dgm:presLayoutVars>
          <dgm:bulletEnabled val="1"/>
        </dgm:presLayoutVars>
      </dgm:prSet>
      <dgm:spPr/>
    </dgm:pt>
  </dgm:ptLst>
  <dgm:cxnLst>
    <dgm:cxn modelId="{A7080204-2B78-9A46-9E2B-CED86B2BA3F8}" type="presOf" srcId="{2BE3C719-603E-B14A-9B2B-08C0F20F31E5}" destId="{8E72C3C8-2A67-D748-8027-AE53AA409A1E}" srcOrd="0" destOrd="0" presId="urn:microsoft.com/office/officeart/2005/8/layout/process3"/>
    <dgm:cxn modelId="{1684FA07-7EFB-9E42-AF32-B3D55BD3815B}" type="presOf" srcId="{9FB73974-A24C-304C-85DC-53487A55D0F1}" destId="{2399F2D3-D054-2549-B7EA-857C263BF80C}" srcOrd="1" destOrd="0" presId="urn:microsoft.com/office/officeart/2005/8/layout/process3"/>
    <dgm:cxn modelId="{9478BB0F-FC9A-4940-A4E0-1884B63D66AE}" type="presOf" srcId="{5CF552CE-1E99-8741-8F18-AFB78620E0AB}" destId="{BB7AD6E0-10B2-EE44-A118-09D824EDD8BC}" srcOrd="0" destOrd="0" presId="urn:microsoft.com/office/officeart/2005/8/layout/process3"/>
    <dgm:cxn modelId="{4D028413-5EA4-1C4D-A333-E3CDF2E83EDF}" type="presOf" srcId="{83833E9C-9660-994C-818A-FFE55ADAB45B}" destId="{8B1CD1E7-D66F-5C48-BA1D-EE9B8280046E}" srcOrd="0" destOrd="0" presId="urn:microsoft.com/office/officeart/2005/8/layout/process3"/>
    <dgm:cxn modelId="{2945C416-6E00-1D40-B996-B8B246963209}" type="presOf" srcId="{2BE3C719-603E-B14A-9B2B-08C0F20F31E5}" destId="{6883D1E0-64EE-A843-B081-0D426967E9F7}" srcOrd="1" destOrd="0" presId="urn:microsoft.com/office/officeart/2005/8/layout/process3"/>
    <dgm:cxn modelId="{3B38AE1E-8CC3-7745-AB5D-790C8E6409FE}" type="presOf" srcId="{4F41A814-D055-8946-A65D-DF51E44B2948}" destId="{706A174A-3080-7C4F-AB42-5E5DD1CEBA55}" srcOrd="1" destOrd="0" presId="urn:microsoft.com/office/officeart/2005/8/layout/process3"/>
    <dgm:cxn modelId="{1414811F-FE88-5346-967D-6B1DFC4F8E1E}" srcId="{594EC56E-12E0-3241-8DA6-CF8B19C980EA}" destId="{5CF552CE-1E99-8741-8F18-AFB78620E0AB}" srcOrd="2" destOrd="0" parTransId="{EEAE1084-3B24-754D-A27C-FEA5A3D2D985}" sibTransId="{A6F508B4-3161-234A-9643-84C684F38127}"/>
    <dgm:cxn modelId="{CEEDD923-E64F-6141-AD64-089F66D7E62D}" srcId="{594EC56E-12E0-3241-8DA6-CF8B19C980EA}" destId="{9FB73974-A24C-304C-85DC-53487A55D0F1}" srcOrd="3" destOrd="0" parTransId="{8435F62E-A950-6744-8C9F-EB1D88FDC435}" sibTransId="{6341EEE3-8777-9B4D-80DD-751EA33945CB}"/>
    <dgm:cxn modelId="{38962624-25F1-2049-ABC6-453E344EFA24}" type="presOf" srcId="{4F41A814-D055-8946-A65D-DF51E44B2948}" destId="{57EA2FF4-65AC-E644-B03E-2017199F4280}" srcOrd="0" destOrd="0" presId="urn:microsoft.com/office/officeart/2005/8/layout/process3"/>
    <dgm:cxn modelId="{493E3B24-C41A-0C4B-9A9F-A73108F541C3}" type="presOf" srcId="{FE75E168-4A22-E841-8131-1E984B312798}" destId="{CF090425-5DE2-F647-BAA0-3174C78B29BF}" srcOrd="1" destOrd="0" presId="urn:microsoft.com/office/officeart/2005/8/layout/process3"/>
    <dgm:cxn modelId="{10F67434-D650-E349-9EDC-182481CE932B}" type="presOf" srcId="{F56B93C0-9E51-D449-9EBA-2978A972F0B0}" destId="{13751866-D492-9F4D-B6A8-7E4D655A73DC}" srcOrd="0" destOrd="0" presId="urn:microsoft.com/office/officeart/2005/8/layout/process3"/>
    <dgm:cxn modelId="{CD3D8835-3AF5-0D40-AE70-750A8AD25BCD}" type="presOf" srcId="{9FB73974-A24C-304C-85DC-53487A55D0F1}" destId="{04BE4771-C58C-844F-B307-D72178A516C3}" srcOrd="0" destOrd="0" presId="urn:microsoft.com/office/officeart/2005/8/layout/process3"/>
    <dgm:cxn modelId="{A58C1F44-E996-7744-A6E6-6A43C9E4D12F}" type="presOf" srcId="{594EC56E-12E0-3241-8DA6-CF8B19C980EA}" destId="{33250C61-8D9A-A04C-87BB-3CDE94CFC091}" srcOrd="0" destOrd="0" presId="urn:microsoft.com/office/officeart/2005/8/layout/process3"/>
    <dgm:cxn modelId="{2C02284F-38F5-3A49-8428-35EF3C7E8E4C}" type="presOf" srcId="{82411347-7422-564E-A451-80311DE84EC2}" destId="{22C48BD7-38BE-C941-9AA0-37F4B5A7DB1C}" srcOrd="0" destOrd="0" presId="urn:microsoft.com/office/officeart/2005/8/layout/process3"/>
    <dgm:cxn modelId="{BA9F4678-D2CA-F14A-92D6-5ED77E1C074B}" srcId="{F56B93C0-9E51-D449-9EBA-2978A972F0B0}" destId="{82411347-7422-564E-A451-80311DE84EC2}" srcOrd="0" destOrd="0" parTransId="{4ACF11E8-FEB6-204B-B640-A4EDA88198A3}" sibTransId="{E471232F-3850-E343-AE18-41486ED47C42}"/>
    <dgm:cxn modelId="{01DBBE79-E729-1D4B-9569-314F95592C45}" type="presOf" srcId="{A6F508B4-3161-234A-9643-84C684F38127}" destId="{405CE1A9-5790-A744-B00C-928F6FF27674}" srcOrd="1" destOrd="0" presId="urn:microsoft.com/office/officeart/2005/8/layout/process3"/>
    <dgm:cxn modelId="{62591288-7709-FA46-8035-EFF9A56BF97A}" type="presOf" srcId="{F56B93C0-9E51-D449-9EBA-2978A972F0B0}" destId="{4FC6A171-8ABE-3247-B452-3C255537C017}" srcOrd="1" destOrd="0" presId="urn:microsoft.com/office/officeart/2005/8/layout/process3"/>
    <dgm:cxn modelId="{FF553789-2B27-3743-A070-635D5675E708}" type="presOf" srcId="{A6F508B4-3161-234A-9643-84C684F38127}" destId="{C8ECC536-D7B0-9F4E-A7EB-03081DF1BD1C}" srcOrd="0" destOrd="0" presId="urn:microsoft.com/office/officeart/2005/8/layout/process3"/>
    <dgm:cxn modelId="{B1DD5989-2FB0-EE4D-819C-22EBC5D125E3}" type="presOf" srcId="{5A3144D7-6B2C-1040-9F1A-0A9A972DD11F}" destId="{5BE59E80-5622-314D-B114-C31C38DF3DD3}" srcOrd="0" destOrd="0" presId="urn:microsoft.com/office/officeart/2005/8/layout/process3"/>
    <dgm:cxn modelId="{86AFAA9A-350A-A341-89C9-9B49B5AF47D2}" srcId="{5CF552CE-1E99-8741-8F18-AFB78620E0AB}" destId="{83833E9C-9660-994C-818A-FFE55ADAB45B}" srcOrd="0" destOrd="0" parTransId="{4CA28432-99DF-2F41-8CCA-1E60B4EA3F12}" sibTransId="{3D13CE63-9DFC-8645-92E7-17854EE19147}"/>
    <dgm:cxn modelId="{65C289AE-5188-C045-A4DD-82DC0CE82FEC}" type="presOf" srcId="{5CF552CE-1E99-8741-8F18-AFB78620E0AB}" destId="{3C6C84C9-DC93-5B49-8BA8-9496F1D50226}" srcOrd="1" destOrd="0" presId="urn:microsoft.com/office/officeart/2005/8/layout/process3"/>
    <dgm:cxn modelId="{B548B6C5-93B8-A34C-930D-90011589125E}" srcId="{594EC56E-12E0-3241-8DA6-CF8B19C980EA}" destId="{4F41A814-D055-8946-A65D-DF51E44B2948}" srcOrd="0" destOrd="0" parTransId="{6DB38A44-CA56-774C-8D23-06CCC6FAF03D}" sibTransId="{FE75E168-4A22-E841-8131-1E984B312798}"/>
    <dgm:cxn modelId="{EEDC83DA-9BEA-494B-A110-53547AD243D6}" type="presOf" srcId="{FE75E168-4A22-E841-8131-1E984B312798}" destId="{37777299-5FE6-BE40-ADE7-C86631D127B1}" srcOrd="0" destOrd="0" presId="urn:microsoft.com/office/officeart/2005/8/layout/process3"/>
    <dgm:cxn modelId="{724D20ED-9DCD-1D46-98FB-674348817001}" srcId="{4F41A814-D055-8946-A65D-DF51E44B2948}" destId="{5A3144D7-6B2C-1040-9F1A-0A9A972DD11F}" srcOrd="0" destOrd="0" parTransId="{307F6D7D-7B93-904A-9999-C646504E2E73}" sibTransId="{9E7D6605-482C-6E42-9D64-E727EA15F45C}"/>
    <dgm:cxn modelId="{B60743F7-FA6D-B647-9A14-E3309DA46235}" type="presOf" srcId="{2BCA060C-FCB0-0F45-8630-9A027957A989}" destId="{05979AD3-E653-5148-9D58-2B1E91E2AE18}" srcOrd="0" destOrd="0" presId="urn:microsoft.com/office/officeart/2005/8/layout/process3"/>
    <dgm:cxn modelId="{12B27CF8-ACBF-3045-8669-8E58B3A400DF}" srcId="{9FB73974-A24C-304C-85DC-53487A55D0F1}" destId="{2BCA060C-FCB0-0F45-8630-9A027957A989}" srcOrd="0" destOrd="0" parTransId="{E7BCF4E1-9C7E-E04C-8D3D-4D4427F5629E}" sibTransId="{875AD0E3-25D2-7B44-9835-5AA31FB69CDA}"/>
    <dgm:cxn modelId="{17687DFF-A85C-F841-86CE-DD7B91E25EAC}" srcId="{594EC56E-12E0-3241-8DA6-CF8B19C980EA}" destId="{F56B93C0-9E51-D449-9EBA-2978A972F0B0}" srcOrd="1" destOrd="0" parTransId="{87545DF5-93D6-CC45-8586-97FC0C7D20CC}" sibTransId="{2BE3C719-603E-B14A-9B2B-08C0F20F31E5}"/>
    <dgm:cxn modelId="{BF966F7C-697E-DD4C-A691-3C47FCF37C87}" type="presParOf" srcId="{33250C61-8D9A-A04C-87BB-3CDE94CFC091}" destId="{F1A05EDD-841F-524F-BA15-079FD15BBB9E}" srcOrd="0" destOrd="0" presId="urn:microsoft.com/office/officeart/2005/8/layout/process3"/>
    <dgm:cxn modelId="{C64C5BD5-6395-2C4B-93D2-935171A95D74}" type="presParOf" srcId="{F1A05EDD-841F-524F-BA15-079FD15BBB9E}" destId="{57EA2FF4-65AC-E644-B03E-2017199F4280}" srcOrd="0" destOrd="0" presId="urn:microsoft.com/office/officeart/2005/8/layout/process3"/>
    <dgm:cxn modelId="{FE8ACDE2-F322-BD4A-89A7-A99B59D40356}" type="presParOf" srcId="{F1A05EDD-841F-524F-BA15-079FD15BBB9E}" destId="{706A174A-3080-7C4F-AB42-5E5DD1CEBA55}" srcOrd="1" destOrd="0" presId="urn:microsoft.com/office/officeart/2005/8/layout/process3"/>
    <dgm:cxn modelId="{480C1AAE-7EDD-4B4D-AD8F-70CDD11941E3}" type="presParOf" srcId="{F1A05EDD-841F-524F-BA15-079FD15BBB9E}" destId="{5BE59E80-5622-314D-B114-C31C38DF3DD3}" srcOrd="2" destOrd="0" presId="urn:microsoft.com/office/officeart/2005/8/layout/process3"/>
    <dgm:cxn modelId="{FDFBD5A7-C3CE-5246-ADB5-B5EBD32F95D5}" type="presParOf" srcId="{33250C61-8D9A-A04C-87BB-3CDE94CFC091}" destId="{37777299-5FE6-BE40-ADE7-C86631D127B1}" srcOrd="1" destOrd="0" presId="urn:microsoft.com/office/officeart/2005/8/layout/process3"/>
    <dgm:cxn modelId="{4CF78208-88D0-3048-B851-A3527161986B}" type="presParOf" srcId="{37777299-5FE6-BE40-ADE7-C86631D127B1}" destId="{CF090425-5DE2-F647-BAA0-3174C78B29BF}" srcOrd="0" destOrd="0" presId="urn:microsoft.com/office/officeart/2005/8/layout/process3"/>
    <dgm:cxn modelId="{CECF9E40-AC0E-4E4E-9902-3264DACDB9D0}" type="presParOf" srcId="{33250C61-8D9A-A04C-87BB-3CDE94CFC091}" destId="{84A7673F-C445-7E43-B52F-06024DBE7ED0}" srcOrd="2" destOrd="0" presId="urn:microsoft.com/office/officeart/2005/8/layout/process3"/>
    <dgm:cxn modelId="{0A2E4B8A-740F-AF47-AEB4-9E19C54DD609}" type="presParOf" srcId="{84A7673F-C445-7E43-B52F-06024DBE7ED0}" destId="{13751866-D492-9F4D-B6A8-7E4D655A73DC}" srcOrd="0" destOrd="0" presId="urn:microsoft.com/office/officeart/2005/8/layout/process3"/>
    <dgm:cxn modelId="{CF549534-9199-5342-B6E9-07CAEB0CD76D}" type="presParOf" srcId="{84A7673F-C445-7E43-B52F-06024DBE7ED0}" destId="{4FC6A171-8ABE-3247-B452-3C255537C017}" srcOrd="1" destOrd="0" presId="urn:microsoft.com/office/officeart/2005/8/layout/process3"/>
    <dgm:cxn modelId="{05F1A449-4BFF-A046-97BD-6074C559832C}" type="presParOf" srcId="{84A7673F-C445-7E43-B52F-06024DBE7ED0}" destId="{22C48BD7-38BE-C941-9AA0-37F4B5A7DB1C}" srcOrd="2" destOrd="0" presId="urn:microsoft.com/office/officeart/2005/8/layout/process3"/>
    <dgm:cxn modelId="{AB17EE09-DD9C-8C45-8771-2E37D0351C6A}" type="presParOf" srcId="{33250C61-8D9A-A04C-87BB-3CDE94CFC091}" destId="{8E72C3C8-2A67-D748-8027-AE53AA409A1E}" srcOrd="3" destOrd="0" presId="urn:microsoft.com/office/officeart/2005/8/layout/process3"/>
    <dgm:cxn modelId="{B48B6C70-EB52-AA4F-9A0D-B97577EF2772}" type="presParOf" srcId="{8E72C3C8-2A67-D748-8027-AE53AA409A1E}" destId="{6883D1E0-64EE-A843-B081-0D426967E9F7}" srcOrd="0" destOrd="0" presId="urn:microsoft.com/office/officeart/2005/8/layout/process3"/>
    <dgm:cxn modelId="{A6C82443-81C1-6A42-99CD-D522613DC333}" type="presParOf" srcId="{33250C61-8D9A-A04C-87BB-3CDE94CFC091}" destId="{8FA09E35-2099-9544-956E-5A8AF1D5BAD7}" srcOrd="4" destOrd="0" presId="urn:microsoft.com/office/officeart/2005/8/layout/process3"/>
    <dgm:cxn modelId="{7763A1A0-0733-5143-9897-F37F8CEEC3BC}" type="presParOf" srcId="{8FA09E35-2099-9544-956E-5A8AF1D5BAD7}" destId="{BB7AD6E0-10B2-EE44-A118-09D824EDD8BC}" srcOrd="0" destOrd="0" presId="urn:microsoft.com/office/officeart/2005/8/layout/process3"/>
    <dgm:cxn modelId="{15F100DC-904D-5B4C-B913-C4FC3EB78C98}" type="presParOf" srcId="{8FA09E35-2099-9544-956E-5A8AF1D5BAD7}" destId="{3C6C84C9-DC93-5B49-8BA8-9496F1D50226}" srcOrd="1" destOrd="0" presId="urn:microsoft.com/office/officeart/2005/8/layout/process3"/>
    <dgm:cxn modelId="{4C7C9F1C-A4D8-E642-A8DE-D4A2BFDE93E1}" type="presParOf" srcId="{8FA09E35-2099-9544-956E-5A8AF1D5BAD7}" destId="{8B1CD1E7-D66F-5C48-BA1D-EE9B8280046E}" srcOrd="2" destOrd="0" presId="urn:microsoft.com/office/officeart/2005/8/layout/process3"/>
    <dgm:cxn modelId="{BCD11BB8-B3B8-EE4F-B36A-CCE272F9698C}" type="presParOf" srcId="{33250C61-8D9A-A04C-87BB-3CDE94CFC091}" destId="{C8ECC536-D7B0-9F4E-A7EB-03081DF1BD1C}" srcOrd="5" destOrd="0" presId="urn:microsoft.com/office/officeart/2005/8/layout/process3"/>
    <dgm:cxn modelId="{C9BCA172-D9AE-4B42-8E83-562F6A7492CE}" type="presParOf" srcId="{C8ECC536-D7B0-9F4E-A7EB-03081DF1BD1C}" destId="{405CE1A9-5790-A744-B00C-928F6FF27674}" srcOrd="0" destOrd="0" presId="urn:microsoft.com/office/officeart/2005/8/layout/process3"/>
    <dgm:cxn modelId="{6D2A9A55-E035-D341-8D66-9BCC59785C27}" type="presParOf" srcId="{33250C61-8D9A-A04C-87BB-3CDE94CFC091}" destId="{11CF4B9D-BE69-A04C-9429-BCEB9DCD65A1}" srcOrd="6" destOrd="0" presId="urn:microsoft.com/office/officeart/2005/8/layout/process3"/>
    <dgm:cxn modelId="{45EE29E0-E9FF-A343-BE81-C6F949B45467}" type="presParOf" srcId="{11CF4B9D-BE69-A04C-9429-BCEB9DCD65A1}" destId="{04BE4771-C58C-844F-B307-D72178A516C3}" srcOrd="0" destOrd="0" presId="urn:microsoft.com/office/officeart/2005/8/layout/process3"/>
    <dgm:cxn modelId="{CA2CCF31-5D51-FA49-A10C-C9A6F3E11C13}" type="presParOf" srcId="{11CF4B9D-BE69-A04C-9429-BCEB9DCD65A1}" destId="{2399F2D3-D054-2549-B7EA-857C263BF80C}" srcOrd="1" destOrd="0" presId="urn:microsoft.com/office/officeart/2005/8/layout/process3"/>
    <dgm:cxn modelId="{13C1A4AD-97F8-EF41-A384-40BAE53D6DD3}" type="presParOf" srcId="{11CF4B9D-BE69-A04C-9429-BCEB9DCD65A1}" destId="{05979AD3-E653-5148-9D58-2B1E91E2AE18}"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2427E5-C7B1-2548-8DAA-C31AD217D27D}" type="doc">
      <dgm:prSet loTypeId="urn:microsoft.com/office/officeart/2005/8/layout/radial6" loCatId="" qsTypeId="urn:microsoft.com/office/officeart/2005/8/quickstyle/simple1" qsCatId="simple" csTypeId="urn:microsoft.com/office/officeart/2005/8/colors/colorful5" csCatId="colorful" phldr="1"/>
      <dgm:spPr/>
      <dgm:t>
        <a:bodyPr/>
        <a:lstStyle/>
        <a:p>
          <a:endParaRPr lang="zh-CN" altLang="en-US"/>
        </a:p>
      </dgm:t>
    </dgm:pt>
    <dgm:pt modelId="{783B1B22-0419-BA40-8A5C-7CB89A7758D2}">
      <dgm:prSet phldrT="[文本]" custT="1"/>
      <dgm:spPr/>
      <dgm:t>
        <a:bodyPr/>
        <a:lstStyle/>
        <a:p>
          <a:pPr>
            <a:spcAft>
              <a:spcPts val="0"/>
            </a:spcAft>
          </a:pPr>
          <a:r>
            <a:rPr lang="en-US" altLang="zh-CN" sz="1400" b="1" dirty="0" err="1">
              <a:solidFill>
                <a:schemeClr val="tx1"/>
              </a:solidFill>
              <a:latin typeface="Arial" panose="020B0604020202020204" pitchFamily="34" charset="0"/>
              <a:ea typeface="Microsoft YaHei" panose="020B0503020204020204" pitchFamily="34" charset="-122"/>
              <a:cs typeface="Arial" panose="020B0604020202020204" pitchFamily="34" charset="0"/>
            </a:rPr>
            <a:t>AutoSDC</a:t>
          </a:r>
          <a:endParaRPr lang="en-US" altLang="zh-CN" sz="14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a:spcAft>
              <a:spcPts val="0"/>
            </a:spcAft>
          </a:pPr>
          <a:r>
            <a:rPr lang="zh-CN" altLang="en-US" sz="1600" b="1" dirty="0">
              <a:solidFill>
                <a:schemeClr val="tx1"/>
              </a:solidFill>
              <a:latin typeface="Arial" panose="020B0604020202020204" pitchFamily="34" charset="0"/>
              <a:ea typeface="Microsoft YaHei" panose="020B0503020204020204" pitchFamily="34" charset="-122"/>
              <a:cs typeface="Arial" panose="020B0604020202020204" pitchFamily="34" charset="0"/>
            </a:rPr>
            <a:t>主智能体</a:t>
          </a:r>
        </a:p>
      </dgm:t>
    </dgm:pt>
    <dgm:pt modelId="{89D2A608-B13D-2A4F-8C8A-E6676DF72221}" type="parTrans" cxnId="{FC46D459-1B38-E943-B225-71FB83329523}">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B915EE86-29E5-8D48-A7C5-5EBE60A1DD20}" type="sibTrans" cxnId="{FC46D459-1B38-E943-B225-71FB83329523}">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41B3E267-873C-B244-8CD2-03536BE02C20}">
      <dgm:prSet phldrT="[文本]" custT="1"/>
      <dgm:spPr/>
      <dgm:t>
        <a:bodyPr/>
        <a:lstStyle/>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知识</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生成</a:t>
          </a:r>
        </a:p>
      </dgm:t>
    </dgm:pt>
    <dgm:pt modelId="{5785F2FF-6E6B-BD48-B2DF-966647BC3A06}" type="parTrans" cxnId="{9E498411-493E-ED48-82E3-827E6F2D991F}">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52D35C80-87B2-7B4E-AC9B-A80E28C8A2AC}" type="sibTrans" cxnId="{9E498411-493E-ED48-82E3-827E6F2D991F}">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8D1EC82E-653B-BF45-9615-21F9CD894722}">
      <dgm:prSet phldrT="[文本]" custT="1"/>
      <dgm:spPr/>
      <dgm:t>
        <a:bodyPr/>
        <a:lstStyle/>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软件</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开发</a:t>
          </a:r>
        </a:p>
      </dgm:t>
    </dgm:pt>
    <dgm:pt modelId="{FF3BD76B-26BC-C041-81BA-2E43318FE21D}" type="parTrans" cxnId="{2D61FA2D-A84D-844A-BDA0-2E2D66F4D3FF}">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AFD61EC4-5A99-4A41-9072-52CCBC36B5F5}" type="sibTrans" cxnId="{2D61FA2D-A84D-844A-BDA0-2E2D66F4D3FF}">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6E752B63-7A3D-674F-9985-B740D62DAF28}">
      <dgm:prSet phldrT="[文本]" custT="1"/>
      <dgm:spPr/>
      <dgm:t>
        <a:bodyPr/>
        <a:lstStyle/>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多维</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感知</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0D8A9079-D582-8941-A4E9-F80BC32502D7}" type="parTrans" cxnId="{0ACD0634-CF28-F845-B33C-08E1ADF675EB}">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4BBE1152-C863-E741-B0AF-F0D8136D4742}" type="sibTrans" cxnId="{0ACD0634-CF28-F845-B33C-08E1ADF675EB}">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7AD66E25-B8E7-1046-B2E6-83A92BF06B2D}">
      <dgm:prSet phldrT="[文本]" custT="1"/>
      <dgm:spPr/>
      <dgm:t>
        <a:bodyPr/>
        <a:lstStyle/>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动态</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操控</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9FB37A4B-036C-264F-AA8B-F9B26DA524DF}" type="parTrans" cxnId="{4CD68357-D4D6-364E-A94F-6E03BD3D670C}">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807EE79E-B615-804C-949A-0653DEF01286}" type="sibTrans" cxnId="{4CD68357-D4D6-364E-A94F-6E03BD3D670C}">
      <dgm:prSet/>
      <dgm:spPr/>
      <dgm:t>
        <a:bodyPr/>
        <a:lstStyle/>
        <a:p>
          <a:pPr>
            <a:spcAft>
              <a:spcPts val="0"/>
            </a:spcAft>
          </a:pPr>
          <a:endParaRPr lang="zh-CN" altLang="en-US" sz="2800" b="1">
            <a:solidFill>
              <a:schemeClr val="tx1"/>
            </a:solidFill>
            <a:latin typeface="Arial" panose="020B0604020202020204" pitchFamily="34" charset="0"/>
            <a:ea typeface="Microsoft YaHei" panose="020B0503020204020204" pitchFamily="34" charset="-122"/>
            <a:cs typeface="Arial" panose="020B0604020202020204" pitchFamily="34" charset="0"/>
          </a:endParaRPr>
        </a:p>
      </dgm:t>
    </dgm:pt>
    <dgm:pt modelId="{EE14AC40-F557-D342-B5BB-F9FF92DB9F5F}">
      <dgm:prSet phldrT="[文本]" custT="1"/>
      <dgm:spPr/>
      <dgm:t>
        <a:bodyPr/>
        <a:lstStyle/>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数据</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融合</a:t>
          </a:r>
        </a:p>
      </dgm:t>
    </dgm:pt>
    <dgm:pt modelId="{884DBF2E-2734-9E40-BEE8-9D9843EBF9A3}" type="parTrans" cxnId="{6A3960FE-6442-CC4E-A4D6-90A7BE7A79C9}">
      <dgm:prSet/>
      <dgm:spPr/>
      <dgm:t>
        <a:bodyPr/>
        <a:lstStyle/>
        <a:p>
          <a:pPr>
            <a:spcAft>
              <a:spcPts val="0"/>
            </a:spcAft>
          </a:pPr>
          <a:endParaRPr lang="zh-CN" altLang="en-US" sz="2800"/>
        </a:p>
      </dgm:t>
    </dgm:pt>
    <dgm:pt modelId="{FD1D7941-D76A-8241-96EB-B30F0C75014F}" type="sibTrans" cxnId="{6A3960FE-6442-CC4E-A4D6-90A7BE7A79C9}">
      <dgm:prSet/>
      <dgm:spPr/>
      <dgm:t>
        <a:bodyPr/>
        <a:lstStyle/>
        <a:p>
          <a:pPr>
            <a:spcAft>
              <a:spcPts val="0"/>
            </a:spcAft>
          </a:pPr>
          <a:endParaRPr lang="zh-CN" altLang="en-US" sz="2800"/>
        </a:p>
      </dgm:t>
    </dgm:pt>
    <dgm:pt modelId="{0A0DB6D5-A74E-DC4E-9C67-77AC813E1DE1}">
      <dgm:prSet phldrT="[文本]" custT="1"/>
      <dgm:spPr/>
      <dgm:t>
        <a:bodyPr/>
        <a:lstStyle/>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模拟</a:t>
          </a:r>
          <a:endParaRPr lang="en-US" altLang="zh-CN" sz="2000" b="1"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a:spcAft>
              <a:spcPts val="0"/>
            </a:spcAft>
          </a:pPr>
          <a:r>
            <a:rPr lang="zh-CN" altLang="en-US" sz="2000" b="1" dirty="0">
              <a:solidFill>
                <a:schemeClr val="tx1"/>
              </a:solidFill>
              <a:latin typeface="Arial" panose="020B0604020202020204" pitchFamily="34" charset="0"/>
              <a:ea typeface="Microsoft YaHei" panose="020B0503020204020204" pitchFamily="34" charset="-122"/>
              <a:cs typeface="Arial" panose="020B0604020202020204" pitchFamily="34" charset="0"/>
            </a:rPr>
            <a:t>调用</a:t>
          </a:r>
          <a:endParaRPr lang="zh-CN" altLang="en-US" sz="2000" dirty="0"/>
        </a:p>
      </dgm:t>
    </dgm:pt>
    <dgm:pt modelId="{D081D045-F403-1740-A046-3820252CAA04}" type="parTrans" cxnId="{218EC446-7A1C-CE44-AEB3-A547A7FE9861}">
      <dgm:prSet/>
      <dgm:spPr/>
      <dgm:t>
        <a:bodyPr/>
        <a:lstStyle/>
        <a:p>
          <a:pPr>
            <a:spcAft>
              <a:spcPts val="0"/>
            </a:spcAft>
          </a:pPr>
          <a:endParaRPr lang="zh-CN" altLang="en-US" sz="2800"/>
        </a:p>
      </dgm:t>
    </dgm:pt>
    <dgm:pt modelId="{61DBC5B2-0899-CC4F-A053-700188316317}" type="sibTrans" cxnId="{218EC446-7A1C-CE44-AEB3-A547A7FE9861}">
      <dgm:prSet/>
      <dgm:spPr/>
      <dgm:t>
        <a:bodyPr/>
        <a:lstStyle/>
        <a:p>
          <a:pPr>
            <a:spcAft>
              <a:spcPts val="0"/>
            </a:spcAft>
          </a:pPr>
          <a:endParaRPr lang="zh-CN" altLang="en-US" sz="2800"/>
        </a:p>
      </dgm:t>
    </dgm:pt>
    <dgm:pt modelId="{989A382B-AE39-CC42-B469-49B4B93C94D8}">
      <dgm:prSet phldrT="[文本]" custT="1"/>
      <dgm:spPr/>
      <dgm:t>
        <a:bodyPr/>
        <a:lstStyle/>
        <a:p>
          <a:pPr marL="0" lvl="0" algn="ctr" defTabSz="622300">
            <a:lnSpc>
              <a:spcPct val="90000"/>
            </a:lnSpc>
            <a:spcBef>
              <a:spcPct val="0"/>
            </a:spcBef>
            <a:spcAft>
              <a:spcPts val="0"/>
            </a:spcAft>
            <a:buNone/>
          </a:pPr>
          <a:r>
            <a:rPr lang="zh-CN" altLang="en-US" sz="20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rPr>
            <a:t>具身</a:t>
          </a:r>
          <a:endParaRPr lang="en-US" altLang="zh-CN" sz="20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marL="0" lvl="0" algn="ctr" defTabSz="622300">
            <a:lnSpc>
              <a:spcPct val="90000"/>
            </a:lnSpc>
            <a:spcBef>
              <a:spcPct val="0"/>
            </a:spcBef>
            <a:spcAft>
              <a:spcPts val="0"/>
            </a:spcAft>
            <a:buNone/>
          </a:pPr>
          <a:r>
            <a:rPr lang="zh-CN" altLang="en-US" sz="20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rPr>
            <a:t>智能</a:t>
          </a:r>
        </a:p>
      </dgm:t>
    </dgm:pt>
    <dgm:pt modelId="{20578C9B-D4E5-E84F-AC65-1443399A5BBC}" type="parTrans" cxnId="{B5E11F32-F95F-1E4C-9880-FBD39AD90971}">
      <dgm:prSet/>
      <dgm:spPr/>
      <dgm:t>
        <a:bodyPr/>
        <a:lstStyle/>
        <a:p>
          <a:pPr>
            <a:spcAft>
              <a:spcPts val="0"/>
            </a:spcAft>
          </a:pPr>
          <a:endParaRPr lang="zh-CN" altLang="en-US" sz="2800"/>
        </a:p>
      </dgm:t>
    </dgm:pt>
    <dgm:pt modelId="{490DFC2F-C84F-2541-96AA-32E383FC7C0D}" type="sibTrans" cxnId="{B5E11F32-F95F-1E4C-9880-FBD39AD90971}">
      <dgm:prSet/>
      <dgm:spPr/>
      <dgm:t>
        <a:bodyPr/>
        <a:lstStyle/>
        <a:p>
          <a:pPr>
            <a:spcAft>
              <a:spcPts val="0"/>
            </a:spcAft>
          </a:pPr>
          <a:endParaRPr lang="zh-CN" altLang="en-US" sz="2800"/>
        </a:p>
      </dgm:t>
    </dgm:pt>
    <dgm:pt modelId="{47A88E0E-497A-4E41-8648-7310A61018C6}">
      <dgm:prSet phldrT="[文本]" custT="1"/>
      <dgm:spPr/>
      <dgm:t>
        <a:bodyPr/>
        <a:lstStyle/>
        <a:p>
          <a:pPr marL="0" lvl="0" algn="ctr" defTabSz="533400">
            <a:lnSpc>
              <a:spcPct val="90000"/>
            </a:lnSpc>
            <a:spcBef>
              <a:spcPct val="0"/>
            </a:spcBef>
            <a:spcAft>
              <a:spcPts val="0"/>
            </a:spcAft>
            <a:buNone/>
          </a:pPr>
          <a:r>
            <a:rPr lang="en-US" altLang="zh-CN" sz="18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rPr>
            <a:t>…</a:t>
          </a:r>
          <a:endParaRPr lang="zh-CN" altLang="en-US" sz="18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endParaRPr>
        </a:p>
      </dgm:t>
    </dgm:pt>
    <dgm:pt modelId="{DE81A785-A1A9-BF4C-AC69-0A7EAF7D7884}" type="parTrans" cxnId="{C94FC3AC-5184-FF49-A952-02B798509189}">
      <dgm:prSet/>
      <dgm:spPr/>
      <dgm:t>
        <a:bodyPr/>
        <a:lstStyle/>
        <a:p>
          <a:pPr>
            <a:spcAft>
              <a:spcPts val="0"/>
            </a:spcAft>
          </a:pPr>
          <a:endParaRPr lang="zh-CN" altLang="en-US" sz="2800"/>
        </a:p>
      </dgm:t>
    </dgm:pt>
    <dgm:pt modelId="{E61E77BB-29D6-ED4B-8211-C70E65BFDE9D}" type="sibTrans" cxnId="{C94FC3AC-5184-FF49-A952-02B798509189}">
      <dgm:prSet/>
      <dgm:spPr/>
      <dgm:t>
        <a:bodyPr/>
        <a:lstStyle/>
        <a:p>
          <a:pPr>
            <a:spcAft>
              <a:spcPts val="0"/>
            </a:spcAft>
          </a:pPr>
          <a:endParaRPr lang="zh-CN" altLang="en-US" sz="2800"/>
        </a:p>
      </dgm:t>
    </dgm:pt>
    <dgm:pt modelId="{F689F368-F4A6-B440-91AA-7C3181A14F69}" type="pres">
      <dgm:prSet presAssocID="{8C2427E5-C7B1-2548-8DAA-C31AD217D27D}" presName="Name0" presStyleCnt="0">
        <dgm:presLayoutVars>
          <dgm:chMax val="1"/>
          <dgm:dir/>
          <dgm:animLvl val="ctr"/>
          <dgm:resizeHandles val="exact"/>
        </dgm:presLayoutVars>
      </dgm:prSet>
      <dgm:spPr/>
    </dgm:pt>
    <dgm:pt modelId="{12921A89-8D0B-334E-9B90-5F0A22D88372}" type="pres">
      <dgm:prSet presAssocID="{783B1B22-0419-BA40-8A5C-7CB89A7758D2}" presName="centerShape" presStyleLbl="node0" presStyleIdx="0" presStyleCnt="1"/>
      <dgm:spPr/>
    </dgm:pt>
    <dgm:pt modelId="{EC0BD41E-5D0E-2B4E-A08D-EE90B473C246}" type="pres">
      <dgm:prSet presAssocID="{41B3E267-873C-B244-8CD2-03536BE02C20}" presName="node" presStyleLbl="node1" presStyleIdx="0" presStyleCnt="8">
        <dgm:presLayoutVars>
          <dgm:bulletEnabled val="1"/>
        </dgm:presLayoutVars>
      </dgm:prSet>
      <dgm:spPr/>
    </dgm:pt>
    <dgm:pt modelId="{8C96D8E8-E7AB-3842-A7E3-1D041C2055EA}" type="pres">
      <dgm:prSet presAssocID="{41B3E267-873C-B244-8CD2-03536BE02C20}" presName="dummy" presStyleCnt="0"/>
      <dgm:spPr/>
    </dgm:pt>
    <dgm:pt modelId="{404051B3-ACFF-0D44-A521-4C5F4241C5D5}" type="pres">
      <dgm:prSet presAssocID="{52D35C80-87B2-7B4E-AC9B-A80E28C8A2AC}" presName="sibTrans" presStyleLbl="sibTrans2D1" presStyleIdx="0" presStyleCnt="8"/>
      <dgm:spPr/>
    </dgm:pt>
    <dgm:pt modelId="{1AFD1666-49BD-8C40-9668-76807EEAC569}" type="pres">
      <dgm:prSet presAssocID="{EE14AC40-F557-D342-B5BB-F9FF92DB9F5F}" presName="node" presStyleLbl="node1" presStyleIdx="1" presStyleCnt="8" custRadScaleRad="99800" custRadScaleInc="1484">
        <dgm:presLayoutVars>
          <dgm:bulletEnabled val="1"/>
        </dgm:presLayoutVars>
      </dgm:prSet>
      <dgm:spPr/>
    </dgm:pt>
    <dgm:pt modelId="{70688310-CDAE-6E44-96E0-2D166DFABECE}" type="pres">
      <dgm:prSet presAssocID="{EE14AC40-F557-D342-B5BB-F9FF92DB9F5F}" presName="dummy" presStyleCnt="0"/>
      <dgm:spPr/>
    </dgm:pt>
    <dgm:pt modelId="{191E3A82-82A8-FC4A-8B23-F242BCF7EC66}" type="pres">
      <dgm:prSet presAssocID="{FD1D7941-D76A-8241-96EB-B30F0C75014F}" presName="sibTrans" presStyleLbl="sibTrans2D1" presStyleIdx="1" presStyleCnt="8"/>
      <dgm:spPr/>
    </dgm:pt>
    <dgm:pt modelId="{F02739F0-E7DD-6440-8824-08A32A6DBEC2}" type="pres">
      <dgm:prSet presAssocID="{8D1EC82E-653B-BF45-9615-21F9CD894722}" presName="node" presStyleLbl="node1" presStyleIdx="2" presStyleCnt="8">
        <dgm:presLayoutVars>
          <dgm:bulletEnabled val="1"/>
        </dgm:presLayoutVars>
      </dgm:prSet>
      <dgm:spPr/>
    </dgm:pt>
    <dgm:pt modelId="{8E94695A-33BD-C848-995F-726D47FAE2CA}" type="pres">
      <dgm:prSet presAssocID="{8D1EC82E-653B-BF45-9615-21F9CD894722}" presName="dummy" presStyleCnt="0"/>
      <dgm:spPr/>
    </dgm:pt>
    <dgm:pt modelId="{8BF28F6B-8521-9A44-BDD5-40EE44E884A3}" type="pres">
      <dgm:prSet presAssocID="{AFD61EC4-5A99-4A41-9072-52CCBC36B5F5}" presName="sibTrans" presStyleLbl="sibTrans2D1" presStyleIdx="2" presStyleCnt="8"/>
      <dgm:spPr/>
    </dgm:pt>
    <dgm:pt modelId="{BF446FD2-1081-D046-8551-6AB93014F3E2}" type="pres">
      <dgm:prSet presAssocID="{0A0DB6D5-A74E-DC4E-9C67-77AC813E1DE1}" presName="node" presStyleLbl="node1" presStyleIdx="3" presStyleCnt="8">
        <dgm:presLayoutVars>
          <dgm:bulletEnabled val="1"/>
        </dgm:presLayoutVars>
      </dgm:prSet>
      <dgm:spPr/>
    </dgm:pt>
    <dgm:pt modelId="{2BCB889E-D984-C146-AC5F-C1E9A03F95CE}" type="pres">
      <dgm:prSet presAssocID="{0A0DB6D5-A74E-DC4E-9C67-77AC813E1DE1}" presName="dummy" presStyleCnt="0"/>
      <dgm:spPr/>
    </dgm:pt>
    <dgm:pt modelId="{0C752A12-F5D3-714C-AD82-A52F03DB83E0}" type="pres">
      <dgm:prSet presAssocID="{61DBC5B2-0899-CC4F-A053-700188316317}" presName="sibTrans" presStyleLbl="sibTrans2D1" presStyleIdx="3" presStyleCnt="8"/>
      <dgm:spPr/>
    </dgm:pt>
    <dgm:pt modelId="{B5DDF727-0991-B143-8BD3-AF4C42C8E924}" type="pres">
      <dgm:prSet presAssocID="{6E752B63-7A3D-674F-9985-B740D62DAF28}" presName="node" presStyleLbl="node1" presStyleIdx="4" presStyleCnt="8">
        <dgm:presLayoutVars>
          <dgm:bulletEnabled val="1"/>
        </dgm:presLayoutVars>
      </dgm:prSet>
      <dgm:spPr/>
    </dgm:pt>
    <dgm:pt modelId="{8DA6423D-16EB-6344-B026-B561E8070635}" type="pres">
      <dgm:prSet presAssocID="{6E752B63-7A3D-674F-9985-B740D62DAF28}" presName="dummy" presStyleCnt="0"/>
      <dgm:spPr/>
    </dgm:pt>
    <dgm:pt modelId="{4BF5EB73-D493-0D4C-9FE6-7BEFB9074638}" type="pres">
      <dgm:prSet presAssocID="{4BBE1152-C863-E741-B0AF-F0D8136D4742}" presName="sibTrans" presStyleLbl="sibTrans2D1" presStyleIdx="4" presStyleCnt="8"/>
      <dgm:spPr/>
    </dgm:pt>
    <dgm:pt modelId="{5A1A2A3C-C264-6444-AAFB-FF36E69074C7}" type="pres">
      <dgm:prSet presAssocID="{7AD66E25-B8E7-1046-B2E6-83A92BF06B2D}" presName="node" presStyleLbl="node1" presStyleIdx="5" presStyleCnt="8">
        <dgm:presLayoutVars>
          <dgm:bulletEnabled val="1"/>
        </dgm:presLayoutVars>
      </dgm:prSet>
      <dgm:spPr/>
    </dgm:pt>
    <dgm:pt modelId="{9361DD3A-10B9-B24F-BB7C-293FD2BCE222}" type="pres">
      <dgm:prSet presAssocID="{7AD66E25-B8E7-1046-B2E6-83A92BF06B2D}" presName="dummy" presStyleCnt="0"/>
      <dgm:spPr/>
    </dgm:pt>
    <dgm:pt modelId="{5B86B461-0DF9-C54A-82DB-32D9A0CAD230}" type="pres">
      <dgm:prSet presAssocID="{807EE79E-B615-804C-949A-0653DEF01286}" presName="sibTrans" presStyleLbl="sibTrans2D1" presStyleIdx="5" presStyleCnt="8"/>
      <dgm:spPr/>
    </dgm:pt>
    <dgm:pt modelId="{E869452D-1592-5B42-B021-3B71BF22DA0B}" type="pres">
      <dgm:prSet presAssocID="{989A382B-AE39-CC42-B469-49B4B93C94D8}" presName="node" presStyleLbl="node1" presStyleIdx="6" presStyleCnt="8">
        <dgm:presLayoutVars>
          <dgm:bulletEnabled val="1"/>
        </dgm:presLayoutVars>
      </dgm:prSet>
      <dgm:spPr/>
    </dgm:pt>
    <dgm:pt modelId="{78016FF4-5856-CF47-891F-E95E986FDA31}" type="pres">
      <dgm:prSet presAssocID="{989A382B-AE39-CC42-B469-49B4B93C94D8}" presName="dummy" presStyleCnt="0"/>
      <dgm:spPr/>
    </dgm:pt>
    <dgm:pt modelId="{E5060AB7-ACB9-6A47-A89B-A67F601A8719}" type="pres">
      <dgm:prSet presAssocID="{490DFC2F-C84F-2541-96AA-32E383FC7C0D}" presName="sibTrans" presStyleLbl="sibTrans2D1" presStyleIdx="6" presStyleCnt="8"/>
      <dgm:spPr/>
    </dgm:pt>
    <dgm:pt modelId="{BD60A6FC-3CDD-144E-838B-413723DFBD0F}" type="pres">
      <dgm:prSet presAssocID="{47A88E0E-497A-4E41-8648-7310A61018C6}" presName="node" presStyleLbl="node1" presStyleIdx="7" presStyleCnt="8">
        <dgm:presLayoutVars>
          <dgm:bulletEnabled val="1"/>
        </dgm:presLayoutVars>
      </dgm:prSet>
      <dgm:spPr/>
    </dgm:pt>
    <dgm:pt modelId="{F031AFC6-DF2C-6E41-9BC2-409E105EF18E}" type="pres">
      <dgm:prSet presAssocID="{47A88E0E-497A-4E41-8648-7310A61018C6}" presName="dummy" presStyleCnt="0"/>
      <dgm:spPr/>
    </dgm:pt>
    <dgm:pt modelId="{F3262344-7978-C040-AAD1-8BB365616D55}" type="pres">
      <dgm:prSet presAssocID="{E61E77BB-29D6-ED4B-8211-C70E65BFDE9D}" presName="sibTrans" presStyleLbl="sibTrans2D1" presStyleIdx="7" presStyleCnt="8"/>
      <dgm:spPr/>
    </dgm:pt>
  </dgm:ptLst>
  <dgm:cxnLst>
    <dgm:cxn modelId="{DB2DD608-0933-864A-AF2C-A1A9AA50DFDB}" type="presOf" srcId="{FD1D7941-D76A-8241-96EB-B30F0C75014F}" destId="{191E3A82-82A8-FC4A-8B23-F242BCF7EC66}" srcOrd="0" destOrd="0" presId="urn:microsoft.com/office/officeart/2005/8/layout/radial6"/>
    <dgm:cxn modelId="{9E498411-493E-ED48-82E3-827E6F2D991F}" srcId="{783B1B22-0419-BA40-8A5C-7CB89A7758D2}" destId="{41B3E267-873C-B244-8CD2-03536BE02C20}" srcOrd="0" destOrd="0" parTransId="{5785F2FF-6E6B-BD48-B2DF-966647BC3A06}" sibTransId="{52D35C80-87B2-7B4E-AC9B-A80E28C8A2AC}"/>
    <dgm:cxn modelId="{A43E4917-9119-334F-92A7-671FD35FCAB4}" type="presOf" srcId="{989A382B-AE39-CC42-B469-49B4B93C94D8}" destId="{E869452D-1592-5B42-B021-3B71BF22DA0B}" srcOrd="0" destOrd="0" presId="urn:microsoft.com/office/officeart/2005/8/layout/radial6"/>
    <dgm:cxn modelId="{B2417D1C-7D63-1F4B-AD92-5CF9CD1946C9}" type="presOf" srcId="{783B1B22-0419-BA40-8A5C-7CB89A7758D2}" destId="{12921A89-8D0B-334E-9B90-5F0A22D88372}" srcOrd="0" destOrd="0" presId="urn:microsoft.com/office/officeart/2005/8/layout/radial6"/>
    <dgm:cxn modelId="{2D61FA2D-A84D-844A-BDA0-2E2D66F4D3FF}" srcId="{783B1B22-0419-BA40-8A5C-7CB89A7758D2}" destId="{8D1EC82E-653B-BF45-9615-21F9CD894722}" srcOrd="2" destOrd="0" parTransId="{FF3BD76B-26BC-C041-81BA-2E43318FE21D}" sibTransId="{AFD61EC4-5A99-4A41-9072-52CCBC36B5F5}"/>
    <dgm:cxn modelId="{B61AE431-4079-7A42-9C02-42E3B90DD0B9}" type="presOf" srcId="{E61E77BB-29D6-ED4B-8211-C70E65BFDE9D}" destId="{F3262344-7978-C040-AAD1-8BB365616D55}" srcOrd="0" destOrd="0" presId="urn:microsoft.com/office/officeart/2005/8/layout/radial6"/>
    <dgm:cxn modelId="{B5E11F32-F95F-1E4C-9880-FBD39AD90971}" srcId="{783B1B22-0419-BA40-8A5C-7CB89A7758D2}" destId="{989A382B-AE39-CC42-B469-49B4B93C94D8}" srcOrd="6" destOrd="0" parTransId="{20578C9B-D4E5-E84F-AC65-1443399A5BBC}" sibTransId="{490DFC2F-C84F-2541-96AA-32E383FC7C0D}"/>
    <dgm:cxn modelId="{0ACD0634-CF28-F845-B33C-08E1ADF675EB}" srcId="{783B1B22-0419-BA40-8A5C-7CB89A7758D2}" destId="{6E752B63-7A3D-674F-9985-B740D62DAF28}" srcOrd="4" destOrd="0" parTransId="{0D8A9079-D582-8941-A4E9-F80BC32502D7}" sibTransId="{4BBE1152-C863-E741-B0AF-F0D8136D4742}"/>
    <dgm:cxn modelId="{218EC446-7A1C-CE44-AEB3-A547A7FE9861}" srcId="{783B1B22-0419-BA40-8A5C-7CB89A7758D2}" destId="{0A0DB6D5-A74E-DC4E-9C67-77AC813E1DE1}" srcOrd="3" destOrd="0" parTransId="{D081D045-F403-1740-A046-3820252CAA04}" sibTransId="{61DBC5B2-0899-CC4F-A053-700188316317}"/>
    <dgm:cxn modelId="{2F691B50-AD1C-F644-A60E-86007BB20FE8}" type="presOf" srcId="{8C2427E5-C7B1-2548-8DAA-C31AD217D27D}" destId="{F689F368-F4A6-B440-91AA-7C3181A14F69}" srcOrd="0" destOrd="0" presId="urn:microsoft.com/office/officeart/2005/8/layout/radial6"/>
    <dgm:cxn modelId="{45FFA753-6E3C-2D43-B385-E71295D0485B}" type="presOf" srcId="{4BBE1152-C863-E741-B0AF-F0D8136D4742}" destId="{4BF5EB73-D493-0D4C-9FE6-7BEFB9074638}" srcOrd="0" destOrd="0" presId="urn:microsoft.com/office/officeart/2005/8/layout/radial6"/>
    <dgm:cxn modelId="{4CD68357-D4D6-364E-A94F-6E03BD3D670C}" srcId="{783B1B22-0419-BA40-8A5C-7CB89A7758D2}" destId="{7AD66E25-B8E7-1046-B2E6-83A92BF06B2D}" srcOrd="5" destOrd="0" parTransId="{9FB37A4B-036C-264F-AA8B-F9B26DA524DF}" sibTransId="{807EE79E-B615-804C-949A-0653DEF01286}"/>
    <dgm:cxn modelId="{F8EEAB58-FF2E-3844-9412-EAC5ADB06919}" type="presOf" srcId="{EE14AC40-F557-D342-B5BB-F9FF92DB9F5F}" destId="{1AFD1666-49BD-8C40-9668-76807EEAC569}" srcOrd="0" destOrd="0" presId="urn:microsoft.com/office/officeart/2005/8/layout/radial6"/>
    <dgm:cxn modelId="{FC46D459-1B38-E943-B225-71FB83329523}" srcId="{8C2427E5-C7B1-2548-8DAA-C31AD217D27D}" destId="{783B1B22-0419-BA40-8A5C-7CB89A7758D2}" srcOrd="0" destOrd="0" parTransId="{89D2A608-B13D-2A4F-8C8A-E6676DF72221}" sibTransId="{B915EE86-29E5-8D48-A7C5-5EBE60A1DD20}"/>
    <dgm:cxn modelId="{E0CC6269-1CC3-A942-B4C7-CDDE4C163BED}" type="presOf" srcId="{807EE79E-B615-804C-949A-0653DEF01286}" destId="{5B86B461-0DF9-C54A-82DB-32D9A0CAD230}" srcOrd="0" destOrd="0" presId="urn:microsoft.com/office/officeart/2005/8/layout/radial6"/>
    <dgm:cxn modelId="{D4A2727A-C8F0-224C-898A-E11F02339DC3}" type="presOf" srcId="{0A0DB6D5-A74E-DC4E-9C67-77AC813E1DE1}" destId="{BF446FD2-1081-D046-8551-6AB93014F3E2}" srcOrd="0" destOrd="0" presId="urn:microsoft.com/office/officeart/2005/8/layout/radial6"/>
    <dgm:cxn modelId="{B960B18F-72DF-C343-B7DB-467781A1FFF5}" type="presOf" srcId="{41B3E267-873C-B244-8CD2-03536BE02C20}" destId="{EC0BD41E-5D0E-2B4E-A08D-EE90B473C246}" srcOrd="0" destOrd="0" presId="urn:microsoft.com/office/officeart/2005/8/layout/radial6"/>
    <dgm:cxn modelId="{BEFE5A9B-86FD-ED40-9496-F412253D2685}" type="presOf" srcId="{AFD61EC4-5A99-4A41-9072-52CCBC36B5F5}" destId="{8BF28F6B-8521-9A44-BDD5-40EE44E884A3}" srcOrd="0" destOrd="0" presId="urn:microsoft.com/office/officeart/2005/8/layout/radial6"/>
    <dgm:cxn modelId="{9F5BDAA0-836C-1042-8FBD-25B4AB663E5D}" type="presOf" srcId="{61DBC5B2-0899-CC4F-A053-700188316317}" destId="{0C752A12-F5D3-714C-AD82-A52F03DB83E0}" srcOrd="0" destOrd="0" presId="urn:microsoft.com/office/officeart/2005/8/layout/radial6"/>
    <dgm:cxn modelId="{C94FC3AC-5184-FF49-A952-02B798509189}" srcId="{783B1B22-0419-BA40-8A5C-7CB89A7758D2}" destId="{47A88E0E-497A-4E41-8648-7310A61018C6}" srcOrd="7" destOrd="0" parTransId="{DE81A785-A1A9-BF4C-AC69-0A7EAF7D7884}" sibTransId="{E61E77BB-29D6-ED4B-8211-C70E65BFDE9D}"/>
    <dgm:cxn modelId="{0633E2AF-F60A-DC4A-BBD7-2AC6676774E4}" type="presOf" srcId="{490DFC2F-C84F-2541-96AA-32E383FC7C0D}" destId="{E5060AB7-ACB9-6A47-A89B-A67F601A8719}" srcOrd="0" destOrd="0" presId="urn:microsoft.com/office/officeart/2005/8/layout/radial6"/>
    <dgm:cxn modelId="{88C031BC-F1AA-2D47-88E2-4BA90411E4E2}" type="presOf" srcId="{7AD66E25-B8E7-1046-B2E6-83A92BF06B2D}" destId="{5A1A2A3C-C264-6444-AAFB-FF36E69074C7}" srcOrd="0" destOrd="0" presId="urn:microsoft.com/office/officeart/2005/8/layout/radial6"/>
    <dgm:cxn modelId="{8CC6A5BF-2D80-7649-950F-FF2A5D2908E9}" type="presOf" srcId="{52D35C80-87B2-7B4E-AC9B-A80E28C8A2AC}" destId="{404051B3-ACFF-0D44-A521-4C5F4241C5D5}" srcOrd="0" destOrd="0" presId="urn:microsoft.com/office/officeart/2005/8/layout/radial6"/>
    <dgm:cxn modelId="{57A97CE4-E70E-9143-8C97-32CBE881063A}" type="presOf" srcId="{6E752B63-7A3D-674F-9985-B740D62DAF28}" destId="{B5DDF727-0991-B143-8BD3-AF4C42C8E924}" srcOrd="0" destOrd="0" presId="urn:microsoft.com/office/officeart/2005/8/layout/radial6"/>
    <dgm:cxn modelId="{0151D0F0-DCFE-ED4A-AB16-2207F148D73A}" type="presOf" srcId="{47A88E0E-497A-4E41-8648-7310A61018C6}" destId="{BD60A6FC-3CDD-144E-838B-413723DFBD0F}" srcOrd="0" destOrd="0" presId="urn:microsoft.com/office/officeart/2005/8/layout/radial6"/>
    <dgm:cxn modelId="{326A1DF8-5C45-514A-91CC-24DE0EB79F45}" type="presOf" srcId="{8D1EC82E-653B-BF45-9615-21F9CD894722}" destId="{F02739F0-E7DD-6440-8824-08A32A6DBEC2}" srcOrd="0" destOrd="0" presId="urn:microsoft.com/office/officeart/2005/8/layout/radial6"/>
    <dgm:cxn modelId="{6A3960FE-6442-CC4E-A4D6-90A7BE7A79C9}" srcId="{783B1B22-0419-BA40-8A5C-7CB89A7758D2}" destId="{EE14AC40-F557-D342-B5BB-F9FF92DB9F5F}" srcOrd="1" destOrd="0" parTransId="{884DBF2E-2734-9E40-BEE8-9D9843EBF9A3}" sibTransId="{FD1D7941-D76A-8241-96EB-B30F0C75014F}"/>
    <dgm:cxn modelId="{B21CA8DF-BF98-F64D-B624-F2EBF4DBE6BE}" type="presParOf" srcId="{F689F368-F4A6-B440-91AA-7C3181A14F69}" destId="{12921A89-8D0B-334E-9B90-5F0A22D88372}" srcOrd="0" destOrd="0" presId="urn:microsoft.com/office/officeart/2005/8/layout/radial6"/>
    <dgm:cxn modelId="{646C9473-24F1-D24A-A039-76B59D599A17}" type="presParOf" srcId="{F689F368-F4A6-B440-91AA-7C3181A14F69}" destId="{EC0BD41E-5D0E-2B4E-A08D-EE90B473C246}" srcOrd="1" destOrd="0" presId="urn:microsoft.com/office/officeart/2005/8/layout/radial6"/>
    <dgm:cxn modelId="{665BB554-D92D-6E4F-913B-2FBC83F106AD}" type="presParOf" srcId="{F689F368-F4A6-B440-91AA-7C3181A14F69}" destId="{8C96D8E8-E7AB-3842-A7E3-1D041C2055EA}" srcOrd="2" destOrd="0" presId="urn:microsoft.com/office/officeart/2005/8/layout/radial6"/>
    <dgm:cxn modelId="{8B8AC760-DFBE-8341-A376-82C26732ABD3}" type="presParOf" srcId="{F689F368-F4A6-B440-91AA-7C3181A14F69}" destId="{404051B3-ACFF-0D44-A521-4C5F4241C5D5}" srcOrd="3" destOrd="0" presId="urn:microsoft.com/office/officeart/2005/8/layout/radial6"/>
    <dgm:cxn modelId="{45F03D4A-57F6-CC44-B8CA-7800FD0B5351}" type="presParOf" srcId="{F689F368-F4A6-B440-91AA-7C3181A14F69}" destId="{1AFD1666-49BD-8C40-9668-76807EEAC569}" srcOrd="4" destOrd="0" presId="urn:microsoft.com/office/officeart/2005/8/layout/radial6"/>
    <dgm:cxn modelId="{F936CC64-B71C-5E4A-987C-B9CA23865B40}" type="presParOf" srcId="{F689F368-F4A6-B440-91AA-7C3181A14F69}" destId="{70688310-CDAE-6E44-96E0-2D166DFABECE}" srcOrd="5" destOrd="0" presId="urn:microsoft.com/office/officeart/2005/8/layout/radial6"/>
    <dgm:cxn modelId="{5EB653C3-81C8-F440-AEA1-BB8C7D8662E9}" type="presParOf" srcId="{F689F368-F4A6-B440-91AA-7C3181A14F69}" destId="{191E3A82-82A8-FC4A-8B23-F242BCF7EC66}" srcOrd="6" destOrd="0" presId="urn:microsoft.com/office/officeart/2005/8/layout/radial6"/>
    <dgm:cxn modelId="{108677B3-1B64-634F-B548-120B950BEB15}" type="presParOf" srcId="{F689F368-F4A6-B440-91AA-7C3181A14F69}" destId="{F02739F0-E7DD-6440-8824-08A32A6DBEC2}" srcOrd="7" destOrd="0" presId="urn:microsoft.com/office/officeart/2005/8/layout/radial6"/>
    <dgm:cxn modelId="{44FA05B2-1D70-E34D-B89C-1E37F5A8A566}" type="presParOf" srcId="{F689F368-F4A6-B440-91AA-7C3181A14F69}" destId="{8E94695A-33BD-C848-995F-726D47FAE2CA}" srcOrd="8" destOrd="0" presId="urn:microsoft.com/office/officeart/2005/8/layout/radial6"/>
    <dgm:cxn modelId="{9DD1DF70-6837-E146-99F5-79C0C4DF495A}" type="presParOf" srcId="{F689F368-F4A6-B440-91AA-7C3181A14F69}" destId="{8BF28F6B-8521-9A44-BDD5-40EE44E884A3}" srcOrd="9" destOrd="0" presId="urn:microsoft.com/office/officeart/2005/8/layout/radial6"/>
    <dgm:cxn modelId="{36C1F166-7A61-3F46-8AE6-92AD1CBE07E3}" type="presParOf" srcId="{F689F368-F4A6-B440-91AA-7C3181A14F69}" destId="{BF446FD2-1081-D046-8551-6AB93014F3E2}" srcOrd="10" destOrd="0" presId="urn:microsoft.com/office/officeart/2005/8/layout/radial6"/>
    <dgm:cxn modelId="{9521300A-F0AD-0A44-AA29-79F41A6B5B80}" type="presParOf" srcId="{F689F368-F4A6-B440-91AA-7C3181A14F69}" destId="{2BCB889E-D984-C146-AC5F-C1E9A03F95CE}" srcOrd="11" destOrd="0" presId="urn:microsoft.com/office/officeart/2005/8/layout/radial6"/>
    <dgm:cxn modelId="{EFD345C6-269F-A248-9F18-414CF3A1C71D}" type="presParOf" srcId="{F689F368-F4A6-B440-91AA-7C3181A14F69}" destId="{0C752A12-F5D3-714C-AD82-A52F03DB83E0}" srcOrd="12" destOrd="0" presId="urn:microsoft.com/office/officeart/2005/8/layout/radial6"/>
    <dgm:cxn modelId="{3377E633-3F83-4442-A047-73984BF9DAA4}" type="presParOf" srcId="{F689F368-F4A6-B440-91AA-7C3181A14F69}" destId="{B5DDF727-0991-B143-8BD3-AF4C42C8E924}" srcOrd="13" destOrd="0" presId="urn:microsoft.com/office/officeart/2005/8/layout/radial6"/>
    <dgm:cxn modelId="{3154CDE7-702B-BE43-8B34-BE149C4D99C3}" type="presParOf" srcId="{F689F368-F4A6-B440-91AA-7C3181A14F69}" destId="{8DA6423D-16EB-6344-B026-B561E8070635}" srcOrd="14" destOrd="0" presId="urn:microsoft.com/office/officeart/2005/8/layout/radial6"/>
    <dgm:cxn modelId="{614C6970-77E0-534A-B910-CA59CF3ADD39}" type="presParOf" srcId="{F689F368-F4A6-B440-91AA-7C3181A14F69}" destId="{4BF5EB73-D493-0D4C-9FE6-7BEFB9074638}" srcOrd="15" destOrd="0" presId="urn:microsoft.com/office/officeart/2005/8/layout/radial6"/>
    <dgm:cxn modelId="{7979C238-00FC-484F-9BBE-1BFE3A42DA65}" type="presParOf" srcId="{F689F368-F4A6-B440-91AA-7C3181A14F69}" destId="{5A1A2A3C-C264-6444-AAFB-FF36E69074C7}" srcOrd="16" destOrd="0" presId="urn:microsoft.com/office/officeart/2005/8/layout/radial6"/>
    <dgm:cxn modelId="{3990230B-36DF-FA40-BC77-34274A457F34}" type="presParOf" srcId="{F689F368-F4A6-B440-91AA-7C3181A14F69}" destId="{9361DD3A-10B9-B24F-BB7C-293FD2BCE222}" srcOrd="17" destOrd="0" presId="urn:microsoft.com/office/officeart/2005/8/layout/radial6"/>
    <dgm:cxn modelId="{9DDCE8E3-EBDF-D04D-BEBF-F0FF67F66A96}" type="presParOf" srcId="{F689F368-F4A6-B440-91AA-7C3181A14F69}" destId="{5B86B461-0DF9-C54A-82DB-32D9A0CAD230}" srcOrd="18" destOrd="0" presId="urn:microsoft.com/office/officeart/2005/8/layout/radial6"/>
    <dgm:cxn modelId="{B88F11A1-62C0-4240-AD69-6BF3E532C43B}" type="presParOf" srcId="{F689F368-F4A6-B440-91AA-7C3181A14F69}" destId="{E869452D-1592-5B42-B021-3B71BF22DA0B}" srcOrd="19" destOrd="0" presId="urn:microsoft.com/office/officeart/2005/8/layout/radial6"/>
    <dgm:cxn modelId="{FC50E2C3-A898-604C-98DE-D331495376D5}" type="presParOf" srcId="{F689F368-F4A6-B440-91AA-7C3181A14F69}" destId="{78016FF4-5856-CF47-891F-E95E986FDA31}" srcOrd="20" destOrd="0" presId="urn:microsoft.com/office/officeart/2005/8/layout/radial6"/>
    <dgm:cxn modelId="{93486ABF-0E69-394E-825D-83336D0E4EE5}" type="presParOf" srcId="{F689F368-F4A6-B440-91AA-7C3181A14F69}" destId="{E5060AB7-ACB9-6A47-A89B-A67F601A8719}" srcOrd="21" destOrd="0" presId="urn:microsoft.com/office/officeart/2005/8/layout/radial6"/>
    <dgm:cxn modelId="{2B3980B8-C7E2-544B-B4A2-96933BE0EDC1}" type="presParOf" srcId="{F689F368-F4A6-B440-91AA-7C3181A14F69}" destId="{BD60A6FC-3CDD-144E-838B-413723DFBD0F}" srcOrd="22" destOrd="0" presId="urn:microsoft.com/office/officeart/2005/8/layout/radial6"/>
    <dgm:cxn modelId="{2FEA5DF7-AFBD-7342-BBC6-A941A00F6636}" type="presParOf" srcId="{F689F368-F4A6-B440-91AA-7C3181A14F69}" destId="{F031AFC6-DF2C-6E41-9BC2-409E105EF18E}" srcOrd="23" destOrd="0" presId="urn:microsoft.com/office/officeart/2005/8/layout/radial6"/>
    <dgm:cxn modelId="{674EC273-E2BB-DB4F-8686-E19F5C68BF67}" type="presParOf" srcId="{F689F368-F4A6-B440-91AA-7C3181A14F69}" destId="{F3262344-7978-C040-AAD1-8BB365616D55}"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25F8C2-564C-6D49-9E1C-1D24659CBF04}" type="doc">
      <dgm:prSet loTypeId="urn:microsoft.com/office/officeart/2005/8/layout/hierarchy4" loCatId="" qsTypeId="urn:microsoft.com/office/officeart/2005/8/quickstyle/simple1" qsCatId="simple" csTypeId="urn:microsoft.com/office/officeart/2005/8/colors/colorful5" csCatId="colorful" phldr="1"/>
      <dgm:spPr/>
      <dgm:t>
        <a:bodyPr/>
        <a:lstStyle/>
        <a:p>
          <a:endParaRPr lang="zh-CN" altLang="en-US"/>
        </a:p>
      </dgm:t>
    </dgm:pt>
    <dgm:pt modelId="{E419500C-8D57-8444-B505-205370713522}">
      <dgm:prSet phldrT="[文本]" custT="1"/>
      <dgm:spPr>
        <a:solidFill>
          <a:schemeClr val="accent4">
            <a:hueOff val="0"/>
            <a:satOff val="0"/>
            <a:lumOff val="0"/>
            <a:alpha val="30308"/>
          </a:schemeClr>
        </a:solidFill>
      </dgm:spPr>
      <dgm:t>
        <a:bodyPr/>
        <a:lstStyle/>
        <a:p>
          <a:r>
            <a:rPr lang="zh-CN" altLang="en-US" sz="2400" b="1" dirty="0">
              <a:solidFill>
                <a:schemeClr val="tx1"/>
              </a:solidFill>
              <a:latin typeface="Arial" panose="020B0604020202020204" pitchFamily="34" charset="0"/>
              <a:ea typeface="SimHei" panose="02010609060101010101" pitchFamily="49" charset="-122"/>
              <a:cs typeface="Arial" panose="020B0604020202020204" pitchFamily="34" charset="0"/>
            </a:rPr>
            <a:t>主智能体</a:t>
          </a:r>
        </a:p>
      </dgm:t>
    </dgm:pt>
    <dgm:pt modelId="{0E2B4E9E-11B3-E247-B17C-29CC3470302D}" type="parTrans" cxnId="{FBC9BD0B-4E7D-CF4C-8D2E-0FA492517B58}">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0E28CACD-B523-6E44-BB40-D4D6C5C2B0CD}" type="sibTrans" cxnId="{FBC9BD0B-4E7D-CF4C-8D2E-0FA492517B58}">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88154E98-83B0-A54E-923A-92680777BAAD}">
      <dgm:prSet phldrT="[文本]" custT="1"/>
      <dgm:spPr>
        <a:solidFill>
          <a:schemeClr val="accent6">
            <a:hueOff val="0"/>
            <a:satOff val="0"/>
            <a:lumOff val="0"/>
            <a:alpha val="30009"/>
          </a:schemeClr>
        </a:solidFill>
      </dgm:spPr>
      <dgm:t>
        <a:bodyPr/>
        <a:lstStyle/>
        <a:p>
          <a:r>
            <a:rPr lang="zh-CN" altLang="en-US" sz="2200" b="1" dirty="0">
              <a:solidFill>
                <a:schemeClr val="tx1"/>
              </a:solidFill>
              <a:latin typeface="Arial" panose="020B0604020202020204" pitchFamily="34" charset="0"/>
              <a:ea typeface="SimHei" panose="02010609060101010101" pitchFamily="49" charset="-122"/>
              <a:cs typeface="Arial" panose="020B0604020202020204" pitchFamily="34" charset="0"/>
            </a:rPr>
            <a:t>轨道调节智能体</a:t>
          </a:r>
        </a:p>
      </dgm:t>
    </dgm:pt>
    <dgm:pt modelId="{A5CEE669-343C-0441-AEAC-97E6C4A22A21}" type="parTrans" cxnId="{AEC62A34-A3B1-094B-8A9A-A1D2447FC674}">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6FAF7D52-B663-DD4E-B5CA-89A71A4819C8}" type="sibTrans" cxnId="{AEC62A34-A3B1-094B-8A9A-A1D2447FC674}">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812D3F2C-50EC-5644-BF48-D70F75E7F4C2}">
      <dgm:prSet phldrT="[文本]" custT="1"/>
      <dgm:spPr>
        <a:solidFill>
          <a:schemeClr val="accent1">
            <a:hueOff val="0"/>
            <a:satOff val="0"/>
            <a:lumOff val="0"/>
            <a:alpha val="29696"/>
          </a:schemeClr>
        </a:solidFill>
      </dgm:spPr>
      <dgm:t>
        <a:bodyPr/>
        <a:lstStyle/>
        <a:p>
          <a:r>
            <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rPr>
            <a:t>轨道测量</a:t>
          </a:r>
          <a:endParaRPr lang="en-US" altLang="zh-CN" sz="1800" b="1" dirty="0">
            <a:solidFill>
              <a:schemeClr val="tx1"/>
            </a:solidFill>
            <a:latin typeface="Arial" panose="020B0604020202020204" pitchFamily="34" charset="0"/>
            <a:ea typeface="SimHei" panose="02010609060101010101" pitchFamily="49" charset="-122"/>
            <a:cs typeface="Arial" panose="020B0604020202020204" pitchFamily="34" charset="0"/>
          </a:endParaRPr>
        </a:p>
        <a:p>
          <a:r>
            <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rPr>
            <a:t>模型或工具</a:t>
          </a:r>
        </a:p>
      </dgm:t>
    </dgm:pt>
    <dgm:pt modelId="{EDDFE4C4-17D7-D041-8D27-F03485890781}" type="parTrans" cxnId="{D94FCF4D-1B5E-DE49-9DAF-02C95294879F}">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B6BCCB55-A2CB-DE4E-A18E-1202047A68A7}" type="sibTrans" cxnId="{D94FCF4D-1B5E-DE49-9DAF-02C95294879F}">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746968BF-07D9-0E4E-934C-843662F260EC}">
      <dgm:prSet phldrT="[文本]" custT="1"/>
      <dgm:spPr>
        <a:solidFill>
          <a:schemeClr val="accent1">
            <a:hueOff val="0"/>
            <a:satOff val="0"/>
            <a:lumOff val="0"/>
            <a:alpha val="29696"/>
          </a:schemeClr>
        </a:solidFill>
      </dgm:spPr>
      <dgm:t>
        <a:bodyPr/>
        <a:lstStyle/>
        <a:p>
          <a:r>
            <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rPr>
            <a:t>磁铁操控工具</a:t>
          </a:r>
        </a:p>
      </dgm:t>
    </dgm:pt>
    <dgm:pt modelId="{73027615-7CDB-964A-BE66-34CBD2CBA1E2}" type="parTrans" cxnId="{2E7AEA2F-D21E-6240-B71E-FD06DF5E71E9}">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6F793F62-E37D-3D47-8418-C15523C154E4}" type="sibTrans" cxnId="{2E7AEA2F-D21E-6240-B71E-FD06DF5E71E9}">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5227A08F-46DC-C74C-BF4E-231110910274}">
      <dgm:prSet phldrT="[文本]" custT="1"/>
      <dgm:spPr>
        <a:solidFill>
          <a:schemeClr val="accent6">
            <a:hueOff val="0"/>
            <a:satOff val="0"/>
            <a:lumOff val="0"/>
            <a:alpha val="30009"/>
          </a:schemeClr>
        </a:solidFill>
      </dgm:spPr>
      <dgm:t>
        <a:bodyPr/>
        <a:lstStyle/>
        <a:p>
          <a:r>
            <a:rPr lang="en-US" altLang="zh-CN" sz="2200" b="1" dirty="0">
              <a:solidFill>
                <a:schemeClr val="tx1"/>
              </a:solidFill>
              <a:latin typeface="Arial" panose="020B0604020202020204" pitchFamily="34" charset="0"/>
              <a:ea typeface="SimHei" panose="02010609060101010101" pitchFamily="49" charset="-122"/>
              <a:cs typeface="Arial" panose="020B0604020202020204" pitchFamily="34" charset="0"/>
            </a:rPr>
            <a:t>…</a:t>
          </a:r>
          <a:endParaRPr lang="zh-CN" altLang="en-US" sz="2200" b="1" dirty="0">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6A051074-7B16-C94B-8245-4A75BA0BE257}" type="parTrans" cxnId="{3EDD66EF-1536-7746-BA12-F8B9353967DC}">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35CA9A4C-F8DD-1B42-AF2B-76DEEF0ED94F}" type="sibTrans" cxnId="{3EDD66EF-1536-7746-BA12-F8B9353967DC}">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0275AAF8-515F-E14C-B7E4-300941B34633}">
      <dgm:prSet phldrT="[文本]" custT="1"/>
      <dgm:spPr>
        <a:solidFill>
          <a:schemeClr val="accent1">
            <a:hueOff val="0"/>
            <a:satOff val="0"/>
            <a:lumOff val="0"/>
            <a:alpha val="29696"/>
          </a:schemeClr>
        </a:solidFill>
      </dgm:spPr>
      <dgm:t>
        <a:bodyPr/>
        <a:lstStyle/>
        <a:p>
          <a:r>
            <a:rPr lang="en-US" altLang="zh-CN" sz="1800" b="1" dirty="0">
              <a:solidFill>
                <a:schemeClr val="tx1"/>
              </a:solidFill>
              <a:latin typeface="Arial" panose="020B0604020202020204" pitchFamily="34" charset="0"/>
              <a:ea typeface="SimHei" panose="02010609060101010101" pitchFamily="49" charset="-122"/>
              <a:cs typeface="Arial" panose="020B0604020202020204" pitchFamily="34" charset="0"/>
            </a:rPr>
            <a:t>…</a:t>
          </a:r>
          <a:endPar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752CCB8F-BA4E-DD49-ACF8-EF3DBAC070CF}" type="parTrans" cxnId="{F1CBDDBC-4128-7E47-AF6C-C54EABC4118E}">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EE46805B-D988-4842-8FD7-CEB2931431E7}" type="sibTrans" cxnId="{F1CBDDBC-4128-7E47-AF6C-C54EABC4118E}">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AF5767D7-77F6-3A43-A4F9-E7B5FBCE11AD}">
      <dgm:prSet phldrT="[文本]" custT="1"/>
      <dgm:spPr>
        <a:solidFill>
          <a:schemeClr val="accent2">
            <a:hueOff val="0"/>
            <a:satOff val="0"/>
            <a:lumOff val="0"/>
            <a:alpha val="30052"/>
          </a:schemeClr>
        </a:solidFill>
      </dgm:spPr>
      <dgm:t>
        <a:bodyPr/>
        <a:lstStyle/>
        <a:p>
          <a:r>
            <a:rPr lang="en-US" altLang="zh-CN" sz="1800" b="1" dirty="0">
              <a:solidFill>
                <a:schemeClr val="tx1"/>
              </a:solidFill>
              <a:latin typeface="Arial" panose="020B0604020202020204" pitchFamily="34" charset="0"/>
              <a:ea typeface="SimHei" panose="02010609060101010101" pitchFamily="49" charset="-122"/>
              <a:cs typeface="Arial" panose="020B0604020202020204" pitchFamily="34" charset="0"/>
            </a:rPr>
            <a:t>BPM</a:t>
          </a:r>
          <a:endPar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7634B7E7-D374-4642-AA74-CE86F707C8C7}" type="parTrans" cxnId="{C8F2FF80-C3B5-0D42-87BE-C3DA7A0B06A1}">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2E7429C9-1AB8-8E49-8DE7-D53087DF2B4A}" type="sibTrans" cxnId="{C8F2FF80-C3B5-0D42-87BE-C3DA7A0B06A1}">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F8AEFC8C-F628-A24D-AE3C-C063492117BC}">
      <dgm:prSet phldrT="[文本]" custT="1"/>
      <dgm:spPr>
        <a:solidFill>
          <a:schemeClr val="accent2">
            <a:hueOff val="0"/>
            <a:satOff val="0"/>
            <a:lumOff val="0"/>
            <a:alpha val="30052"/>
          </a:schemeClr>
        </a:solidFill>
      </dgm:spPr>
      <dgm:t>
        <a:bodyPr/>
        <a:lstStyle/>
        <a:p>
          <a:r>
            <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rPr>
            <a:t>信号处理</a:t>
          </a:r>
        </a:p>
      </dgm:t>
    </dgm:pt>
    <dgm:pt modelId="{4CC9CB86-432F-EB47-83E7-08D8B93BB7E6}" type="parTrans" cxnId="{328FA7AC-9A23-A34A-8AC4-E70A462175E4}">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58BB88EA-655B-6F46-B60B-3285CA08AC2B}" type="sibTrans" cxnId="{328FA7AC-9A23-A34A-8AC4-E70A462175E4}">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D4EA52A1-B35D-D14D-B3C2-8C3118C8B71C}">
      <dgm:prSet phldrT="[文本]" custT="1"/>
      <dgm:spPr>
        <a:solidFill>
          <a:schemeClr val="accent2">
            <a:hueOff val="0"/>
            <a:satOff val="0"/>
            <a:lumOff val="0"/>
            <a:alpha val="30052"/>
          </a:schemeClr>
        </a:solidFill>
      </dgm:spPr>
      <dgm:t>
        <a:bodyPr/>
        <a:lstStyle/>
        <a:p>
          <a:r>
            <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rPr>
            <a:t>电源控制</a:t>
          </a:r>
        </a:p>
      </dgm:t>
    </dgm:pt>
    <dgm:pt modelId="{BC98D1D8-0887-A14B-A887-95B842C41AEA}" type="parTrans" cxnId="{DE3BCAF6-A573-CF4A-9BFF-55A482E51557}">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F3B33CE0-BE07-954B-9ACA-14B7810CA097}" type="sibTrans" cxnId="{DE3BCAF6-A573-CF4A-9BFF-55A482E51557}">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D0A428D2-BD1E-D945-B9BC-45A14D2F9895}">
      <dgm:prSet phldrT="[文本]" custT="1"/>
      <dgm:spPr>
        <a:solidFill>
          <a:schemeClr val="accent2">
            <a:hueOff val="0"/>
            <a:satOff val="0"/>
            <a:lumOff val="0"/>
            <a:alpha val="30052"/>
          </a:schemeClr>
        </a:solidFill>
      </dgm:spPr>
      <dgm:t>
        <a:bodyPr/>
        <a:lstStyle/>
        <a:p>
          <a:r>
            <a:rPr lang="en-US" altLang="zh-CN" sz="1800" b="1" dirty="0">
              <a:solidFill>
                <a:schemeClr val="tx1"/>
              </a:solidFill>
              <a:latin typeface="Arial" panose="020B0604020202020204" pitchFamily="34" charset="0"/>
              <a:ea typeface="SimHei" panose="02010609060101010101" pitchFamily="49" charset="-122"/>
              <a:cs typeface="Arial" panose="020B0604020202020204" pitchFamily="34" charset="0"/>
            </a:rPr>
            <a:t>…</a:t>
          </a:r>
          <a:endParaRPr lang="zh-CN" altLang="en-US" sz="1800" b="1" dirty="0">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4BB6EFDE-2945-7845-A5EC-B13387DEBC25}" type="parTrans" cxnId="{9550F049-A509-5B41-B13F-7AB991852308}">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71AE9F4D-E340-8C49-B0BD-0C9F61446F1D}" type="sibTrans" cxnId="{9550F049-A509-5B41-B13F-7AB991852308}">
      <dgm:prSet/>
      <dgm:spPr/>
      <dgm:t>
        <a:bodyPr/>
        <a:lstStyle/>
        <a:p>
          <a:endParaRPr lang="zh-CN" altLang="en-US" b="1">
            <a:solidFill>
              <a:schemeClr val="tx1"/>
            </a:solidFill>
            <a:latin typeface="Arial" panose="020B0604020202020204" pitchFamily="34" charset="0"/>
            <a:ea typeface="SimHei" panose="02010609060101010101" pitchFamily="49" charset="-122"/>
            <a:cs typeface="Arial" panose="020B0604020202020204" pitchFamily="34" charset="0"/>
          </a:endParaRPr>
        </a:p>
      </dgm:t>
    </dgm:pt>
    <dgm:pt modelId="{46CF7D7E-5E2C-9542-8512-079CC2558E69}" type="pres">
      <dgm:prSet presAssocID="{2625F8C2-564C-6D49-9E1C-1D24659CBF04}" presName="Name0" presStyleCnt="0">
        <dgm:presLayoutVars>
          <dgm:chPref val="1"/>
          <dgm:dir/>
          <dgm:animOne val="branch"/>
          <dgm:animLvl val="lvl"/>
          <dgm:resizeHandles/>
        </dgm:presLayoutVars>
      </dgm:prSet>
      <dgm:spPr/>
    </dgm:pt>
    <dgm:pt modelId="{BA907CAC-21E4-A04C-A90F-DEAC3E1FFEA5}" type="pres">
      <dgm:prSet presAssocID="{E419500C-8D57-8444-B505-205370713522}" presName="vertOne" presStyleCnt="0"/>
      <dgm:spPr/>
    </dgm:pt>
    <dgm:pt modelId="{C2E391D1-CBCA-004E-8FF8-EAA2AFADFACC}" type="pres">
      <dgm:prSet presAssocID="{E419500C-8D57-8444-B505-205370713522}" presName="txOne" presStyleLbl="node0" presStyleIdx="0" presStyleCnt="1" custScaleY="59545">
        <dgm:presLayoutVars>
          <dgm:chPref val="3"/>
        </dgm:presLayoutVars>
      </dgm:prSet>
      <dgm:spPr/>
    </dgm:pt>
    <dgm:pt modelId="{34976942-D37D-3D46-9889-B1FAB58C0C40}" type="pres">
      <dgm:prSet presAssocID="{E419500C-8D57-8444-B505-205370713522}" presName="parTransOne" presStyleCnt="0"/>
      <dgm:spPr/>
    </dgm:pt>
    <dgm:pt modelId="{0486B4CC-4F13-1444-A09C-A468C3424D5E}" type="pres">
      <dgm:prSet presAssocID="{E419500C-8D57-8444-B505-205370713522}" presName="horzOne" presStyleCnt="0"/>
      <dgm:spPr/>
    </dgm:pt>
    <dgm:pt modelId="{FF61661B-0A95-B245-8EE2-B58FDD3667D1}" type="pres">
      <dgm:prSet presAssocID="{88154E98-83B0-A54E-923A-92680777BAAD}" presName="vertTwo" presStyleCnt="0"/>
      <dgm:spPr/>
    </dgm:pt>
    <dgm:pt modelId="{CF83FA43-D959-3247-9FE0-6B3833838BE7}" type="pres">
      <dgm:prSet presAssocID="{88154E98-83B0-A54E-923A-92680777BAAD}" presName="txTwo" presStyleLbl="node2" presStyleIdx="0" presStyleCnt="2" custScaleY="59545">
        <dgm:presLayoutVars>
          <dgm:chPref val="3"/>
        </dgm:presLayoutVars>
      </dgm:prSet>
      <dgm:spPr/>
    </dgm:pt>
    <dgm:pt modelId="{C9153BE0-9B81-CB41-AA5C-2F1A637189A1}" type="pres">
      <dgm:prSet presAssocID="{88154E98-83B0-A54E-923A-92680777BAAD}" presName="parTransTwo" presStyleCnt="0"/>
      <dgm:spPr/>
    </dgm:pt>
    <dgm:pt modelId="{99E1BCC0-80D0-4540-872B-00A35DFB6241}" type="pres">
      <dgm:prSet presAssocID="{88154E98-83B0-A54E-923A-92680777BAAD}" presName="horzTwo" presStyleCnt="0"/>
      <dgm:spPr/>
    </dgm:pt>
    <dgm:pt modelId="{7AF15481-4C63-FC46-BBCA-D5DFE9DCC471}" type="pres">
      <dgm:prSet presAssocID="{812D3F2C-50EC-5644-BF48-D70F75E7F4C2}" presName="vertThree" presStyleCnt="0"/>
      <dgm:spPr/>
    </dgm:pt>
    <dgm:pt modelId="{DCAD33C4-9607-7849-A84F-3CAA1707094E}" type="pres">
      <dgm:prSet presAssocID="{812D3F2C-50EC-5644-BF48-D70F75E7F4C2}" presName="txThree" presStyleLbl="node3" presStyleIdx="0" presStyleCnt="3" custScaleY="59545">
        <dgm:presLayoutVars>
          <dgm:chPref val="3"/>
        </dgm:presLayoutVars>
      </dgm:prSet>
      <dgm:spPr/>
    </dgm:pt>
    <dgm:pt modelId="{828A5816-4259-864F-9F00-9FE6F7CCD5EC}" type="pres">
      <dgm:prSet presAssocID="{812D3F2C-50EC-5644-BF48-D70F75E7F4C2}" presName="parTransThree" presStyleCnt="0"/>
      <dgm:spPr/>
    </dgm:pt>
    <dgm:pt modelId="{FD770D45-5A71-784B-A814-D201E9230043}" type="pres">
      <dgm:prSet presAssocID="{812D3F2C-50EC-5644-BF48-D70F75E7F4C2}" presName="horzThree" presStyleCnt="0"/>
      <dgm:spPr/>
    </dgm:pt>
    <dgm:pt modelId="{7BAEE822-0BD0-F84C-B683-E3106D52A8DC}" type="pres">
      <dgm:prSet presAssocID="{AF5767D7-77F6-3A43-A4F9-E7B5FBCE11AD}" presName="vertFour" presStyleCnt="0">
        <dgm:presLayoutVars>
          <dgm:chPref val="3"/>
        </dgm:presLayoutVars>
      </dgm:prSet>
      <dgm:spPr/>
    </dgm:pt>
    <dgm:pt modelId="{2ABB7FB1-C965-554A-BC5E-A07AA03ECD4A}" type="pres">
      <dgm:prSet presAssocID="{AF5767D7-77F6-3A43-A4F9-E7B5FBCE11AD}" presName="txFour" presStyleLbl="node4" presStyleIdx="0" presStyleCnt="4" custScaleY="59545">
        <dgm:presLayoutVars>
          <dgm:chPref val="3"/>
        </dgm:presLayoutVars>
      </dgm:prSet>
      <dgm:spPr/>
    </dgm:pt>
    <dgm:pt modelId="{12801BC3-F1AB-BA43-92CF-8C10D5F9F03A}" type="pres">
      <dgm:prSet presAssocID="{AF5767D7-77F6-3A43-A4F9-E7B5FBCE11AD}" presName="horzFour" presStyleCnt="0"/>
      <dgm:spPr/>
    </dgm:pt>
    <dgm:pt modelId="{B6328E80-C7AE-BD4B-957F-64416B58D7E9}" type="pres">
      <dgm:prSet presAssocID="{2E7429C9-1AB8-8E49-8DE7-D53087DF2B4A}" presName="sibSpaceFour" presStyleCnt="0"/>
      <dgm:spPr/>
    </dgm:pt>
    <dgm:pt modelId="{08BBE164-7FD1-3847-96EE-2BB42054D399}" type="pres">
      <dgm:prSet presAssocID="{F8AEFC8C-F628-A24D-AE3C-C063492117BC}" presName="vertFour" presStyleCnt="0">
        <dgm:presLayoutVars>
          <dgm:chPref val="3"/>
        </dgm:presLayoutVars>
      </dgm:prSet>
      <dgm:spPr/>
    </dgm:pt>
    <dgm:pt modelId="{B8906BD1-1102-8441-99D2-6459FD1006B7}" type="pres">
      <dgm:prSet presAssocID="{F8AEFC8C-F628-A24D-AE3C-C063492117BC}" presName="txFour" presStyleLbl="node4" presStyleIdx="1" presStyleCnt="4" custScaleY="59545">
        <dgm:presLayoutVars>
          <dgm:chPref val="3"/>
        </dgm:presLayoutVars>
      </dgm:prSet>
      <dgm:spPr/>
    </dgm:pt>
    <dgm:pt modelId="{537CE608-3286-BE42-B2ED-697F443D57BD}" type="pres">
      <dgm:prSet presAssocID="{F8AEFC8C-F628-A24D-AE3C-C063492117BC}" presName="horzFour" presStyleCnt="0"/>
      <dgm:spPr/>
    </dgm:pt>
    <dgm:pt modelId="{09E652B7-C742-854D-AE91-A266EB9BE8AE}" type="pres">
      <dgm:prSet presAssocID="{B6BCCB55-A2CB-DE4E-A18E-1202047A68A7}" presName="sibSpaceThree" presStyleCnt="0"/>
      <dgm:spPr/>
    </dgm:pt>
    <dgm:pt modelId="{E564298E-7D1D-8645-B50F-363FECC3DFA5}" type="pres">
      <dgm:prSet presAssocID="{746968BF-07D9-0E4E-934C-843662F260EC}" presName="vertThree" presStyleCnt="0"/>
      <dgm:spPr/>
    </dgm:pt>
    <dgm:pt modelId="{F9C41DB7-3F59-8741-9475-7143D636C9F5}" type="pres">
      <dgm:prSet presAssocID="{746968BF-07D9-0E4E-934C-843662F260EC}" presName="txThree" presStyleLbl="node3" presStyleIdx="1" presStyleCnt="3" custScaleY="59545">
        <dgm:presLayoutVars>
          <dgm:chPref val="3"/>
        </dgm:presLayoutVars>
      </dgm:prSet>
      <dgm:spPr/>
    </dgm:pt>
    <dgm:pt modelId="{32C19BBF-AA32-404B-855E-88D3ECC1FF08}" type="pres">
      <dgm:prSet presAssocID="{746968BF-07D9-0E4E-934C-843662F260EC}" presName="parTransThree" presStyleCnt="0"/>
      <dgm:spPr/>
    </dgm:pt>
    <dgm:pt modelId="{2C17354E-B409-1544-AABA-8CBA33B16A88}" type="pres">
      <dgm:prSet presAssocID="{746968BF-07D9-0E4E-934C-843662F260EC}" presName="horzThree" presStyleCnt="0"/>
      <dgm:spPr/>
    </dgm:pt>
    <dgm:pt modelId="{93C1FBEC-C1BE-6D46-9E20-69AEF1A7E6BE}" type="pres">
      <dgm:prSet presAssocID="{D4EA52A1-B35D-D14D-B3C2-8C3118C8B71C}" presName="vertFour" presStyleCnt="0">
        <dgm:presLayoutVars>
          <dgm:chPref val="3"/>
        </dgm:presLayoutVars>
      </dgm:prSet>
      <dgm:spPr/>
    </dgm:pt>
    <dgm:pt modelId="{98ED9D53-CE8A-904E-87E1-DF2801D65241}" type="pres">
      <dgm:prSet presAssocID="{D4EA52A1-B35D-D14D-B3C2-8C3118C8B71C}" presName="txFour" presStyleLbl="node4" presStyleIdx="2" presStyleCnt="4" custScaleY="59545">
        <dgm:presLayoutVars>
          <dgm:chPref val="3"/>
        </dgm:presLayoutVars>
      </dgm:prSet>
      <dgm:spPr/>
    </dgm:pt>
    <dgm:pt modelId="{B0712193-0DD4-7449-8612-1EBCFC6BB93C}" type="pres">
      <dgm:prSet presAssocID="{D4EA52A1-B35D-D14D-B3C2-8C3118C8B71C}" presName="horzFour" presStyleCnt="0"/>
      <dgm:spPr/>
    </dgm:pt>
    <dgm:pt modelId="{046BDE1B-4FBD-6940-8F7D-4B97D784D7B7}" type="pres">
      <dgm:prSet presAssocID="{6FAF7D52-B663-DD4E-B5CA-89A71A4819C8}" presName="sibSpaceTwo" presStyleCnt="0"/>
      <dgm:spPr/>
    </dgm:pt>
    <dgm:pt modelId="{561FF296-8F07-5D4A-9176-32CC5F1D746B}" type="pres">
      <dgm:prSet presAssocID="{5227A08F-46DC-C74C-BF4E-231110910274}" presName="vertTwo" presStyleCnt="0"/>
      <dgm:spPr/>
    </dgm:pt>
    <dgm:pt modelId="{08D95CAB-38B7-0544-B6B7-5EFF9D43E2DF}" type="pres">
      <dgm:prSet presAssocID="{5227A08F-46DC-C74C-BF4E-231110910274}" presName="txTwo" presStyleLbl="node2" presStyleIdx="1" presStyleCnt="2" custScaleY="59545">
        <dgm:presLayoutVars>
          <dgm:chPref val="3"/>
        </dgm:presLayoutVars>
      </dgm:prSet>
      <dgm:spPr/>
    </dgm:pt>
    <dgm:pt modelId="{818DEF12-B512-654C-AA8D-190ACE2705F1}" type="pres">
      <dgm:prSet presAssocID="{5227A08F-46DC-C74C-BF4E-231110910274}" presName="parTransTwo" presStyleCnt="0"/>
      <dgm:spPr/>
    </dgm:pt>
    <dgm:pt modelId="{34747CE0-D576-8247-A4D6-E0B1404B308A}" type="pres">
      <dgm:prSet presAssocID="{5227A08F-46DC-C74C-BF4E-231110910274}" presName="horzTwo" presStyleCnt="0"/>
      <dgm:spPr/>
    </dgm:pt>
    <dgm:pt modelId="{FC00F982-2CBE-8B4D-9AB9-CDD7940C579F}" type="pres">
      <dgm:prSet presAssocID="{0275AAF8-515F-E14C-B7E4-300941B34633}" presName="vertThree" presStyleCnt="0"/>
      <dgm:spPr/>
    </dgm:pt>
    <dgm:pt modelId="{ACECECFF-1AB9-734D-9833-4284BE92096E}" type="pres">
      <dgm:prSet presAssocID="{0275AAF8-515F-E14C-B7E4-300941B34633}" presName="txThree" presStyleLbl="node3" presStyleIdx="2" presStyleCnt="3" custScaleY="59545">
        <dgm:presLayoutVars>
          <dgm:chPref val="3"/>
        </dgm:presLayoutVars>
      </dgm:prSet>
      <dgm:spPr/>
    </dgm:pt>
    <dgm:pt modelId="{EF85E02B-EC6C-824E-B55F-A160378F9A18}" type="pres">
      <dgm:prSet presAssocID="{0275AAF8-515F-E14C-B7E4-300941B34633}" presName="parTransThree" presStyleCnt="0"/>
      <dgm:spPr/>
    </dgm:pt>
    <dgm:pt modelId="{60B08FE1-AD34-0549-9C94-0EFBE0391B4C}" type="pres">
      <dgm:prSet presAssocID="{0275AAF8-515F-E14C-B7E4-300941B34633}" presName="horzThree" presStyleCnt="0"/>
      <dgm:spPr/>
    </dgm:pt>
    <dgm:pt modelId="{CE106BC2-3D0A-0348-9F82-CA4F20D82448}" type="pres">
      <dgm:prSet presAssocID="{D0A428D2-BD1E-D945-B9BC-45A14D2F9895}" presName="vertFour" presStyleCnt="0">
        <dgm:presLayoutVars>
          <dgm:chPref val="3"/>
        </dgm:presLayoutVars>
      </dgm:prSet>
      <dgm:spPr/>
    </dgm:pt>
    <dgm:pt modelId="{C5E6DB38-33ED-B34B-A335-792FFB64C6FD}" type="pres">
      <dgm:prSet presAssocID="{D0A428D2-BD1E-D945-B9BC-45A14D2F9895}" presName="txFour" presStyleLbl="node4" presStyleIdx="3" presStyleCnt="4" custScaleY="59545">
        <dgm:presLayoutVars>
          <dgm:chPref val="3"/>
        </dgm:presLayoutVars>
      </dgm:prSet>
      <dgm:spPr/>
    </dgm:pt>
    <dgm:pt modelId="{2E2C4B42-6107-3E45-9BE8-C3562F0646BC}" type="pres">
      <dgm:prSet presAssocID="{D0A428D2-BD1E-D945-B9BC-45A14D2F9895}" presName="horzFour" presStyleCnt="0"/>
      <dgm:spPr/>
    </dgm:pt>
  </dgm:ptLst>
  <dgm:cxnLst>
    <dgm:cxn modelId="{FBC9BD0B-4E7D-CF4C-8D2E-0FA492517B58}" srcId="{2625F8C2-564C-6D49-9E1C-1D24659CBF04}" destId="{E419500C-8D57-8444-B505-205370713522}" srcOrd="0" destOrd="0" parTransId="{0E2B4E9E-11B3-E247-B17C-29CC3470302D}" sibTransId="{0E28CACD-B523-6E44-BB40-D4D6C5C2B0CD}"/>
    <dgm:cxn modelId="{D1E5D10B-F5E5-9642-A433-06E976148C41}" type="presOf" srcId="{88154E98-83B0-A54E-923A-92680777BAAD}" destId="{CF83FA43-D959-3247-9FE0-6B3833838BE7}" srcOrd="0" destOrd="0" presId="urn:microsoft.com/office/officeart/2005/8/layout/hierarchy4"/>
    <dgm:cxn modelId="{B246A012-EE55-6842-817A-314D8E8B37D7}" type="presOf" srcId="{746968BF-07D9-0E4E-934C-843662F260EC}" destId="{F9C41DB7-3F59-8741-9475-7143D636C9F5}" srcOrd="0" destOrd="0" presId="urn:microsoft.com/office/officeart/2005/8/layout/hierarchy4"/>
    <dgm:cxn modelId="{61247D19-38AE-294A-8257-81E52678270F}" type="presOf" srcId="{812D3F2C-50EC-5644-BF48-D70F75E7F4C2}" destId="{DCAD33C4-9607-7849-A84F-3CAA1707094E}" srcOrd="0" destOrd="0" presId="urn:microsoft.com/office/officeart/2005/8/layout/hierarchy4"/>
    <dgm:cxn modelId="{FC6A0127-9A64-9F4F-BEB2-570150B52B92}" type="presOf" srcId="{D4EA52A1-B35D-D14D-B3C2-8C3118C8B71C}" destId="{98ED9D53-CE8A-904E-87E1-DF2801D65241}" srcOrd="0" destOrd="0" presId="urn:microsoft.com/office/officeart/2005/8/layout/hierarchy4"/>
    <dgm:cxn modelId="{2E7AEA2F-D21E-6240-B71E-FD06DF5E71E9}" srcId="{88154E98-83B0-A54E-923A-92680777BAAD}" destId="{746968BF-07D9-0E4E-934C-843662F260EC}" srcOrd="1" destOrd="0" parTransId="{73027615-7CDB-964A-BE66-34CBD2CBA1E2}" sibTransId="{6F793F62-E37D-3D47-8418-C15523C154E4}"/>
    <dgm:cxn modelId="{AEC62A34-A3B1-094B-8A9A-A1D2447FC674}" srcId="{E419500C-8D57-8444-B505-205370713522}" destId="{88154E98-83B0-A54E-923A-92680777BAAD}" srcOrd="0" destOrd="0" parTransId="{A5CEE669-343C-0441-AEAC-97E6C4A22A21}" sibTransId="{6FAF7D52-B663-DD4E-B5CA-89A71A4819C8}"/>
    <dgm:cxn modelId="{D051873C-2223-5545-A75E-452085620DA4}" type="presOf" srcId="{F8AEFC8C-F628-A24D-AE3C-C063492117BC}" destId="{B8906BD1-1102-8441-99D2-6459FD1006B7}" srcOrd="0" destOrd="0" presId="urn:microsoft.com/office/officeart/2005/8/layout/hierarchy4"/>
    <dgm:cxn modelId="{9550F049-A509-5B41-B13F-7AB991852308}" srcId="{0275AAF8-515F-E14C-B7E4-300941B34633}" destId="{D0A428D2-BD1E-D945-B9BC-45A14D2F9895}" srcOrd="0" destOrd="0" parTransId="{4BB6EFDE-2945-7845-A5EC-B13387DEBC25}" sibTransId="{71AE9F4D-E340-8C49-B0BD-0C9F61446F1D}"/>
    <dgm:cxn modelId="{D94FCF4D-1B5E-DE49-9DAF-02C95294879F}" srcId="{88154E98-83B0-A54E-923A-92680777BAAD}" destId="{812D3F2C-50EC-5644-BF48-D70F75E7F4C2}" srcOrd="0" destOrd="0" parTransId="{EDDFE4C4-17D7-D041-8D27-F03485890781}" sibTransId="{B6BCCB55-A2CB-DE4E-A18E-1202047A68A7}"/>
    <dgm:cxn modelId="{57D9B275-9EA3-3C41-9DEF-C8E415E10E8E}" type="presOf" srcId="{E419500C-8D57-8444-B505-205370713522}" destId="{C2E391D1-CBCA-004E-8FF8-EAA2AFADFACC}" srcOrd="0" destOrd="0" presId="urn:microsoft.com/office/officeart/2005/8/layout/hierarchy4"/>
    <dgm:cxn modelId="{C8F2FF80-C3B5-0D42-87BE-C3DA7A0B06A1}" srcId="{812D3F2C-50EC-5644-BF48-D70F75E7F4C2}" destId="{AF5767D7-77F6-3A43-A4F9-E7B5FBCE11AD}" srcOrd="0" destOrd="0" parTransId="{7634B7E7-D374-4642-AA74-CE86F707C8C7}" sibTransId="{2E7429C9-1AB8-8E49-8DE7-D53087DF2B4A}"/>
    <dgm:cxn modelId="{328FA7AC-9A23-A34A-8AC4-E70A462175E4}" srcId="{812D3F2C-50EC-5644-BF48-D70F75E7F4C2}" destId="{F8AEFC8C-F628-A24D-AE3C-C063492117BC}" srcOrd="1" destOrd="0" parTransId="{4CC9CB86-432F-EB47-83E7-08D8B93BB7E6}" sibTransId="{58BB88EA-655B-6F46-B60B-3285CA08AC2B}"/>
    <dgm:cxn modelId="{917343B1-9CDC-A44F-9EDF-F4CC26AA05BB}" type="presOf" srcId="{D0A428D2-BD1E-D945-B9BC-45A14D2F9895}" destId="{C5E6DB38-33ED-B34B-A335-792FFB64C6FD}" srcOrd="0" destOrd="0" presId="urn:microsoft.com/office/officeart/2005/8/layout/hierarchy4"/>
    <dgm:cxn modelId="{279D89BB-A18C-F847-83B9-59DE392E48A0}" type="presOf" srcId="{5227A08F-46DC-C74C-BF4E-231110910274}" destId="{08D95CAB-38B7-0544-B6B7-5EFF9D43E2DF}" srcOrd="0" destOrd="0" presId="urn:microsoft.com/office/officeart/2005/8/layout/hierarchy4"/>
    <dgm:cxn modelId="{11B89ABC-45FE-8447-806C-08CEC0FE7AF1}" type="presOf" srcId="{2625F8C2-564C-6D49-9E1C-1D24659CBF04}" destId="{46CF7D7E-5E2C-9542-8512-079CC2558E69}" srcOrd="0" destOrd="0" presId="urn:microsoft.com/office/officeart/2005/8/layout/hierarchy4"/>
    <dgm:cxn modelId="{F1CBDDBC-4128-7E47-AF6C-C54EABC4118E}" srcId="{5227A08F-46DC-C74C-BF4E-231110910274}" destId="{0275AAF8-515F-E14C-B7E4-300941B34633}" srcOrd="0" destOrd="0" parTransId="{752CCB8F-BA4E-DD49-ACF8-EF3DBAC070CF}" sibTransId="{EE46805B-D988-4842-8FD7-CEB2931431E7}"/>
    <dgm:cxn modelId="{FB823DC9-1DCA-4A42-AF21-CEF7EB82A9A5}" type="presOf" srcId="{0275AAF8-515F-E14C-B7E4-300941B34633}" destId="{ACECECFF-1AB9-734D-9833-4284BE92096E}" srcOrd="0" destOrd="0" presId="urn:microsoft.com/office/officeart/2005/8/layout/hierarchy4"/>
    <dgm:cxn modelId="{3EDD66EF-1536-7746-BA12-F8B9353967DC}" srcId="{E419500C-8D57-8444-B505-205370713522}" destId="{5227A08F-46DC-C74C-BF4E-231110910274}" srcOrd="1" destOrd="0" parTransId="{6A051074-7B16-C94B-8245-4A75BA0BE257}" sibTransId="{35CA9A4C-F8DD-1B42-AF2B-76DEEF0ED94F}"/>
    <dgm:cxn modelId="{D24454F0-A36F-6149-AD28-4DE8E9A8EC52}" type="presOf" srcId="{AF5767D7-77F6-3A43-A4F9-E7B5FBCE11AD}" destId="{2ABB7FB1-C965-554A-BC5E-A07AA03ECD4A}" srcOrd="0" destOrd="0" presId="urn:microsoft.com/office/officeart/2005/8/layout/hierarchy4"/>
    <dgm:cxn modelId="{DE3BCAF6-A573-CF4A-9BFF-55A482E51557}" srcId="{746968BF-07D9-0E4E-934C-843662F260EC}" destId="{D4EA52A1-B35D-D14D-B3C2-8C3118C8B71C}" srcOrd="0" destOrd="0" parTransId="{BC98D1D8-0887-A14B-A887-95B842C41AEA}" sibTransId="{F3B33CE0-BE07-954B-9ACA-14B7810CA097}"/>
    <dgm:cxn modelId="{F5E6C0DF-D57F-6C4E-83BA-FC0D6062AADE}" type="presParOf" srcId="{46CF7D7E-5E2C-9542-8512-079CC2558E69}" destId="{BA907CAC-21E4-A04C-A90F-DEAC3E1FFEA5}" srcOrd="0" destOrd="0" presId="urn:microsoft.com/office/officeart/2005/8/layout/hierarchy4"/>
    <dgm:cxn modelId="{9CC91EE9-1E81-054B-883B-AC37E507D2FE}" type="presParOf" srcId="{BA907CAC-21E4-A04C-A90F-DEAC3E1FFEA5}" destId="{C2E391D1-CBCA-004E-8FF8-EAA2AFADFACC}" srcOrd="0" destOrd="0" presId="urn:microsoft.com/office/officeart/2005/8/layout/hierarchy4"/>
    <dgm:cxn modelId="{EBAEF8CD-A54C-A64C-87C0-DF228463788B}" type="presParOf" srcId="{BA907CAC-21E4-A04C-A90F-DEAC3E1FFEA5}" destId="{34976942-D37D-3D46-9889-B1FAB58C0C40}" srcOrd="1" destOrd="0" presId="urn:microsoft.com/office/officeart/2005/8/layout/hierarchy4"/>
    <dgm:cxn modelId="{14FC537C-7EEF-1147-A0FB-9A88DF7E2EE1}" type="presParOf" srcId="{BA907CAC-21E4-A04C-A90F-DEAC3E1FFEA5}" destId="{0486B4CC-4F13-1444-A09C-A468C3424D5E}" srcOrd="2" destOrd="0" presId="urn:microsoft.com/office/officeart/2005/8/layout/hierarchy4"/>
    <dgm:cxn modelId="{1D7EEA9C-C2D8-1F40-A6B9-0F71355D6CE4}" type="presParOf" srcId="{0486B4CC-4F13-1444-A09C-A468C3424D5E}" destId="{FF61661B-0A95-B245-8EE2-B58FDD3667D1}" srcOrd="0" destOrd="0" presId="urn:microsoft.com/office/officeart/2005/8/layout/hierarchy4"/>
    <dgm:cxn modelId="{C3D1428A-5C61-0D40-BD37-779A54356523}" type="presParOf" srcId="{FF61661B-0A95-B245-8EE2-B58FDD3667D1}" destId="{CF83FA43-D959-3247-9FE0-6B3833838BE7}" srcOrd="0" destOrd="0" presId="urn:microsoft.com/office/officeart/2005/8/layout/hierarchy4"/>
    <dgm:cxn modelId="{E7E19727-A00B-9E4E-9CBC-E1E22DA49453}" type="presParOf" srcId="{FF61661B-0A95-B245-8EE2-B58FDD3667D1}" destId="{C9153BE0-9B81-CB41-AA5C-2F1A637189A1}" srcOrd="1" destOrd="0" presId="urn:microsoft.com/office/officeart/2005/8/layout/hierarchy4"/>
    <dgm:cxn modelId="{EEF81A0F-681B-FC4E-AEAC-534197209ADC}" type="presParOf" srcId="{FF61661B-0A95-B245-8EE2-B58FDD3667D1}" destId="{99E1BCC0-80D0-4540-872B-00A35DFB6241}" srcOrd="2" destOrd="0" presId="urn:microsoft.com/office/officeart/2005/8/layout/hierarchy4"/>
    <dgm:cxn modelId="{7597500A-2AA4-9844-8BD0-AADE4DC77538}" type="presParOf" srcId="{99E1BCC0-80D0-4540-872B-00A35DFB6241}" destId="{7AF15481-4C63-FC46-BBCA-D5DFE9DCC471}" srcOrd="0" destOrd="0" presId="urn:microsoft.com/office/officeart/2005/8/layout/hierarchy4"/>
    <dgm:cxn modelId="{339B2671-873A-F248-A752-D77FA5D9BA37}" type="presParOf" srcId="{7AF15481-4C63-FC46-BBCA-D5DFE9DCC471}" destId="{DCAD33C4-9607-7849-A84F-3CAA1707094E}" srcOrd="0" destOrd="0" presId="urn:microsoft.com/office/officeart/2005/8/layout/hierarchy4"/>
    <dgm:cxn modelId="{8230B0EC-6106-224F-B2FB-1AD182ADC888}" type="presParOf" srcId="{7AF15481-4C63-FC46-BBCA-D5DFE9DCC471}" destId="{828A5816-4259-864F-9F00-9FE6F7CCD5EC}" srcOrd="1" destOrd="0" presId="urn:microsoft.com/office/officeart/2005/8/layout/hierarchy4"/>
    <dgm:cxn modelId="{6C77B7C7-95B1-8D45-A25F-E1C68B722224}" type="presParOf" srcId="{7AF15481-4C63-FC46-BBCA-D5DFE9DCC471}" destId="{FD770D45-5A71-784B-A814-D201E9230043}" srcOrd="2" destOrd="0" presId="urn:microsoft.com/office/officeart/2005/8/layout/hierarchy4"/>
    <dgm:cxn modelId="{979ABCA9-4C28-A34A-98B5-9BA2D3F1781C}" type="presParOf" srcId="{FD770D45-5A71-784B-A814-D201E9230043}" destId="{7BAEE822-0BD0-F84C-B683-E3106D52A8DC}" srcOrd="0" destOrd="0" presId="urn:microsoft.com/office/officeart/2005/8/layout/hierarchy4"/>
    <dgm:cxn modelId="{D55FC16D-8970-084C-894B-449315A0AD89}" type="presParOf" srcId="{7BAEE822-0BD0-F84C-B683-E3106D52A8DC}" destId="{2ABB7FB1-C965-554A-BC5E-A07AA03ECD4A}" srcOrd="0" destOrd="0" presId="urn:microsoft.com/office/officeart/2005/8/layout/hierarchy4"/>
    <dgm:cxn modelId="{496E8513-D18B-054D-ACF6-88728F8C0464}" type="presParOf" srcId="{7BAEE822-0BD0-F84C-B683-E3106D52A8DC}" destId="{12801BC3-F1AB-BA43-92CF-8C10D5F9F03A}" srcOrd="1" destOrd="0" presId="urn:microsoft.com/office/officeart/2005/8/layout/hierarchy4"/>
    <dgm:cxn modelId="{DFD1E1FD-7152-F349-967B-5F5BFB8EC8ED}" type="presParOf" srcId="{FD770D45-5A71-784B-A814-D201E9230043}" destId="{B6328E80-C7AE-BD4B-957F-64416B58D7E9}" srcOrd="1" destOrd="0" presId="urn:microsoft.com/office/officeart/2005/8/layout/hierarchy4"/>
    <dgm:cxn modelId="{AE5ABB4A-A540-8C4E-8626-6AE90BE03582}" type="presParOf" srcId="{FD770D45-5A71-784B-A814-D201E9230043}" destId="{08BBE164-7FD1-3847-96EE-2BB42054D399}" srcOrd="2" destOrd="0" presId="urn:microsoft.com/office/officeart/2005/8/layout/hierarchy4"/>
    <dgm:cxn modelId="{A9ACAE1A-68D2-9C44-8CAE-B44954C91EDB}" type="presParOf" srcId="{08BBE164-7FD1-3847-96EE-2BB42054D399}" destId="{B8906BD1-1102-8441-99D2-6459FD1006B7}" srcOrd="0" destOrd="0" presId="urn:microsoft.com/office/officeart/2005/8/layout/hierarchy4"/>
    <dgm:cxn modelId="{57A58F44-A945-914E-B572-FBBB674E5482}" type="presParOf" srcId="{08BBE164-7FD1-3847-96EE-2BB42054D399}" destId="{537CE608-3286-BE42-B2ED-697F443D57BD}" srcOrd="1" destOrd="0" presId="urn:microsoft.com/office/officeart/2005/8/layout/hierarchy4"/>
    <dgm:cxn modelId="{BE8261E1-23B7-3C47-A74B-C69D36B125D0}" type="presParOf" srcId="{99E1BCC0-80D0-4540-872B-00A35DFB6241}" destId="{09E652B7-C742-854D-AE91-A266EB9BE8AE}" srcOrd="1" destOrd="0" presId="urn:microsoft.com/office/officeart/2005/8/layout/hierarchy4"/>
    <dgm:cxn modelId="{A9966FFD-3453-6C4F-B6E0-E1197752328B}" type="presParOf" srcId="{99E1BCC0-80D0-4540-872B-00A35DFB6241}" destId="{E564298E-7D1D-8645-B50F-363FECC3DFA5}" srcOrd="2" destOrd="0" presId="urn:microsoft.com/office/officeart/2005/8/layout/hierarchy4"/>
    <dgm:cxn modelId="{FE2A8E6B-E3AA-5946-B378-192ED328AA94}" type="presParOf" srcId="{E564298E-7D1D-8645-B50F-363FECC3DFA5}" destId="{F9C41DB7-3F59-8741-9475-7143D636C9F5}" srcOrd="0" destOrd="0" presId="urn:microsoft.com/office/officeart/2005/8/layout/hierarchy4"/>
    <dgm:cxn modelId="{D457CDB1-19A3-2948-B387-B1E969B0B2B5}" type="presParOf" srcId="{E564298E-7D1D-8645-B50F-363FECC3DFA5}" destId="{32C19BBF-AA32-404B-855E-88D3ECC1FF08}" srcOrd="1" destOrd="0" presId="urn:microsoft.com/office/officeart/2005/8/layout/hierarchy4"/>
    <dgm:cxn modelId="{F0B3B430-63F8-6145-9E73-5BC4CB532C06}" type="presParOf" srcId="{E564298E-7D1D-8645-B50F-363FECC3DFA5}" destId="{2C17354E-B409-1544-AABA-8CBA33B16A88}" srcOrd="2" destOrd="0" presId="urn:microsoft.com/office/officeart/2005/8/layout/hierarchy4"/>
    <dgm:cxn modelId="{C638E63F-48BA-9341-9A99-357B94CBD75A}" type="presParOf" srcId="{2C17354E-B409-1544-AABA-8CBA33B16A88}" destId="{93C1FBEC-C1BE-6D46-9E20-69AEF1A7E6BE}" srcOrd="0" destOrd="0" presId="urn:microsoft.com/office/officeart/2005/8/layout/hierarchy4"/>
    <dgm:cxn modelId="{0D8EADDB-20FC-8046-8841-5A210D09B2E9}" type="presParOf" srcId="{93C1FBEC-C1BE-6D46-9E20-69AEF1A7E6BE}" destId="{98ED9D53-CE8A-904E-87E1-DF2801D65241}" srcOrd="0" destOrd="0" presId="urn:microsoft.com/office/officeart/2005/8/layout/hierarchy4"/>
    <dgm:cxn modelId="{709A37B6-92DD-D84B-956E-B45C5166D958}" type="presParOf" srcId="{93C1FBEC-C1BE-6D46-9E20-69AEF1A7E6BE}" destId="{B0712193-0DD4-7449-8612-1EBCFC6BB93C}" srcOrd="1" destOrd="0" presId="urn:microsoft.com/office/officeart/2005/8/layout/hierarchy4"/>
    <dgm:cxn modelId="{F781B774-5898-0B40-9640-288043EBB9CE}" type="presParOf" srcId="{0486B4CC-4F13-1444-A09C-A468C3424D5E}" destId="{046BDE1B-4FBD-6940-8F7D-4B97D784D7B7}" srcOrd="1" destOrd="0" presId="urn:microsoft.com/office/officeart/2005/8/layout/hierarchy4"/>
    <dgm:cxn modelId="{4234FBE3-2EEF-3F43-92C5-6F4BFC839158}" type="presParOf" srcId="{0486B4CC-4F13-1444-A09C-A468C3424D5E}" destId="{561FF296-8F07-5D4A-9176-32CC5F1D746B}" srcOrd="2" destOrd="0" presId="urn:microsoft.com/office/officeart/2005/8/layout/hierarchy4"/>
    <dgm:cxn modelId="{616CCBC5-5BFF-5F4C-B26E-CBCA2FE1A4E1}" type="presParOf" srcId="{561FF296-8F07-5D4A-9176-32CC5F1D746B}" destId="{08D95CAB-38B7-0544-B6B7-5EFF9D43E2DF}" srcOrd="0" destOrd="0" presId="urn:microsoft.com/office/officeart/2005/8/layout/hierarchy4"/>
    <dgm:cxn modelId="{0AC07509-353B-A544-8A76-949E7B49ACCA}" type="presParOf" srcId="{561FF296-8F07-5D4A-9176-32CC5F1D746B}" destId="{818DEF12-B512-654C-AA8D-190ACE2705F1}" srcOrd="1" destOrd="0" presId="urn:microsoft.com/office/officeart/2005/8/layout/hierarchy4"/>
    <dgm:cxn modelId="{6F06E131-9601-3B40-B6ED-BDC43E552889}" type="presParOf" srcId="{561FF296-8F07-5D4A-9176-32CC5F1D746B}" destId="{34747CE0-D576-8247-A4D6-E0B1404B308A}" srcOrd="2" destOrd="0" presId="urn:microsoft.com/office/officeart/2005/8/layout/hierarchy4"/>
    <dgm:cxn modelId="{8F0462FC-3E10-9740-99ED-CC991BBF6810}" type="presParOf" srcId="{34747CE0-D576-8247-A4D6-E0B1404B308A}" destId="{FC00F982-2CBE-8B4D-9AB9-CDD7940C579F}" srcOrd="0" destOrd="0" presId="urn:microsoft.com/office/officeart/2005/8/layout/hierarchy4"/>
    <dgm:cxn modelId="{3B2A74AF-5FD6-F645-BC88-0A83DE3F8FDB}" type="presParOf" srcId="{FC00F982-2CBE-8B4D-9AB9-CDD7940C579F}" destId="{ACECECFF-1AB9-734D-9833-4284BE92096E}" srcOrd="0" destOrd="0" presId="urn:microsoft.com/office/officeart/2005/8/layout/hierarchy4"/>
    <dgm:cxn modelId="{0B40705C-8CBC-DB49-9FC8-15ACFEB2F889}" type="presParOf" srcId="{FC00F982-2CBE-8B4D-9AB9-CDD7940C579F}" destId="{EF85E02B-EC6C-824E-B55F-A160378F9A18}" srcOrd="1" destOrd="0" presId="urn:microsoft.com/office/officeart/2005/8/layout/hierarchy4"/>
    <dgm:cxn modelId="{3B8E93B0-CDBD-E948-AF32-FD4916844F53}" type="presParOf" srcId="{FC00F982-2CBE-8B4D-9AB9-CDD7940C579F}" destId="{60B08FE1-AD34-0549-9C94-0EFBE0391B4C}" srcOrd="2" destOrd="0" presId="urn:microsoft.com/office/officeart/2005/8/layout/hierarchy4"/>
    <dgm:cxn modelId="{A667B775-A099-0143-914C-FFECA59AE9EB}" type="presParOf" srcId="{60B08FE1-AD34-0549-9C94-0EFBE0391B4C}" destId="{CE106BC2-3D0A-0348-9F82-CA4F20D82448}" srcOrd="0" destOrd="0" presId="urn:microsoft.com/office/officeart/2005/8/layout/hierarchy4"/>
    <dgm:cxn modelId="{A5801B2F-CD5E-2647-AA7B-B26B1D0F012B}" type="presParOf" srcId="{CE106BC2-3D0A-0348-9F82-CA4F20D82448}" destId="{C5E6DB38-33ED-B34B-A335-792FFB64C6FD}" srcOrd="0" destOrd="0" presId="urn:microsoft.com/office/officeart/2005/8/layout/hierarchy4"/>
    <dgm:cxn modelId="{4EDA955F-EF58-C144-9D7E-97CE97C564B0}" type="presParOf" srcId="{CE106BC2-3D0A-0348-9F82-CA4F20D82448}" destId="{2E2C4B42-6107-3E45-9BE8-C3562F0646BC}" srcOrd="1" destOrd="0" presId="urn:microsoft.com/office/officeart/2005/8/layout/hierarchy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34780-BDE7-1B4E-BD88-FBB5183BB11F}">
      <dsp:nvSpPr>
        <dsp:cNvPr id="0" name=""/>
        <dsp:cNvSpPr/>
      </dsp:nvSpPr>
      <dsp:spPr>
        <a:xfrm>
          <a:off x="-5526317" y="-846093"/>
          <a:ext cx="6579942" cy="6579942"/>
        </a:xfrm>
        <a:prstGeom prst="blockArc">
          <a:avLst>
            <a:gd name="adj1" fmla="val 18900000"/>
            <a:gd name="adj2" fmla="val 2700000"/>
            <a:gd name="adj3" fmla="val 32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08DE51-0F79-E247-8BCF-6BD6ED4BE963}">
      <dsp:nvSpPr>
        <dsp:cNvPr id="0" name=""/>
        <dsp:cNvSpPr/>
      </dsp:nvSpPr>
      <dsp:spPr>
        <a:xfrm>
          <a:off x="551570" y="375770"/>
          <a:ext cx="4960021" cy="75193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846"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solidFill>
                <a:schemeClr val="tx1"/>
              </a:solidFill>
              <a:latin typeface="Microsoft YaHei" panose="020B0503020204020204" pitchFamily="34" charset="-122"/>
              <a:ea typeface="Microsoft YaHei" panose="020B0503020204020204" pitchFamily="34" charset="-122"/>
            </a:rPr>
            <a:t>  背景及目标</a:t>
          </a:r>
        </a:p>
      </dsp:txBody>
      <dsp:txXfrm>
        <a:off x="551570" y="375770"/>
        <a:ext cx="4960021" cy="751932"/>
      </dsp:txXfrm>
    </dsp:sp>
    <dsp:sp modelId="{AB73B2ED-CB7D-0C40-8A39-6F987E3099DE}">
      <dsp:nvSpPr>
        <dsp:cNvPr id="0" name=""/>
        <dsp:cNvSpPr/>
      </dsp:nvSpPr>
      <dsp:spPr>
        <a:xfrm>
          <a:off x="200695" y="400861"/>
          <a:ext cx="701750" cy="7017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562580-5B8A-BD45-95DD-4957F5998762}">
      <dsp:nvSpPr>
        <dsp:cNvPr id="0" name=""/>
        <dsp:cNvSpPr/>
      </dsp:nvSpPr>
      <dsp:spPr>
        <a:xfrm>
          <a:off x="982670" y="1503864"/>
          <a:ext cx="4528921" cy="75193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846"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solidFill>
                <a:schemeClr val="tx1"/>
              </a:solidFill>
              <a:latin typeface="Microsoft YaHei" panose="020B0503020204020204" pitchFamily="34" charset="-122"/>
              <a:ea typeface="Microsoft YaHei" panose="020B0503020204020204" pitchFamily="34" charset="-122"/>
            </a:rPr>
            <a:t>  智能系统</a:t>
          </a:r>
          <a:r>
            <a:rPr lang="en-US" altLang="zh-CN" sz="2800" b="1" kern="1200" dirty="0" err="1">
              <a:solidFill>
                <a:schemeClr val="tx1"/>
              </a:solidFill>
              <a:latin typeface="Microsoft YaHei" panose="020B0503020204020204" pitchFamily="34" charset="-122"/>
              <a:ea typeface="Microsoft YaHei" panose="020B0503020204020204" pitchFamily="34" charset="-122"/>
            </a:rPr>
            <a:t>AutoSDC</a:t>
          </a:r>
          <a:endParaRPr lang="zh-CN" altLang="en-US" sz="2800" b="1" kern="1200" dirty="0">
            <a:solidFill>
              <a:schemeClr val="tx1"/>
            </a:solidFill>
            <a:latin typeface="Microsoft YaHei" panose="020B0503020204020204" pitchFamily="34" charset="-122"/>
            <a:ea typeface="Microsoft YaHei" panose="020B0503020204020204" pitchFamily="34" charset="-122"/>
          </a:endParaRPr>
        </a:p>
      </dsp:txBody>
      <dsp:txXfrm>
        <a:off x="982670" y="1503864"/>
        <a:ext cx="4528921" cy="751932"/>
      </dsp:txXfrm>
    </dsp:sp>
    <dsp:sp modelId="{28674C18-3472-F24D-9E98-D1C716207D2C}">
      <dsp:nvSpPr>
        <dsp:cNvPr id="0" name=""/>
        <dsp:cNvSpPr/>
      </dsp:nvSpPr>
      <dsp:spPr>
        <a:xfrm>
          <a:off x="631795" y="1528955"/>
          <a:ext cx="701750" cy="7017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9A43AD-F52D-6344-974C-648C12DBCD58}">
      <dsp:nvSpPr>
        <dsp:cNvPr id="0" name=""/>
        <dsp:cNvSpPr/>
      </dsp:nvSpPr>
      <dsp:spPr>
        <a:xfrm>
          <a:off x="982670" y="2631958"/>
          <a:ext cx="4528921" cy="75193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846"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solidFill>
                <a:prstClr val="black"/>
              </a:solidFill>
              <a:latin typeface="Microsoft YaHei" panose="020B0503020204020204" pitchFamily="34" charset="-122"/>
              <a:ea typeface="Microsoft YaHei" panose="020B0503020204020204" pitchFamily="34" charset="-122"/>
              <a:cs typeface="+mn-cs"/>
            </a:rPr>
            <a:t>  在</a:t>
          </a:r>
          <a:r>
            <a:rPr lang="en-US" altLang="zh-CN" sz="2800" b="1" kern="1200" dirty="0">
              <a:solidFill>
                <a:prstClr val="black"/>
              </a:solidFill>
              <a:latin typeface="Microsoft YaHei" panose="020B0503020204020204" pitchFamily="34" charset="-122"/>
              <a:ea typeface="Microsoft YaHei" panose="020B0503020204020204" pitchFamily="34" charset="-122"/>
              <a:cs typeface="+mn-cs"/>
            </a:rPr>
            <a:t>HIAF</a:t>
          </a:r>
          <a:r>
            <a:rPr lang="zh-CN" altLang="en-US" sz="2800" b="1" kern="1200" dirty="0">
              <a:solidFill>
                <a:prstClr val="black"/>
              </a:solidFill>
              <a:latin typeface="Microsoft YaHei" panose="020B0503020204020204" pitchFamily="34" charset="-122"/>
              <a:ea typeface="Microsoft YaHei" panose="020B0503020204020204" pitchFamily="34" charset="-122"/>
              <a:cs typeface="+mn-cs"/>
            </a:rPr>
            <a:t>装置的应用</a:t>
          </a:r>
        </a:p>
      </dsp:txBody>
      <dsp:txXfrm>
        <a:off x="982670" y="2631958"/>
        <a:ext cx="4528921" cy="751932"/>
      </dsp:txXfrm>
    </dsp:sp>
    <dsp:sp modelId="{B3CD08CA-9356-6348-ABA4-C568A74ADE75}">
      <dsp:nvSpPr>
        <dsp:cNvPr id="0" name=""/>
        <dsp:cNvSpPr/>
      </dsp:nvSpPr>
      <dsp:spPr>
        <a:xfrm>
          <a:off x="631668" y="2656922"/>
          <a:ext cx="702003" cy="7020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8ACB5-B5AB-7D40-B032-626F5EEAB497}">
      <dsp:nvSpPr>
        <dsp:cNvPr id="0" name=""/>
        <dsp:cNvSpPr/>
      </dsp:nvSpPr>
      <dsp:spPr>
        <a:xfrm>
          <a:off x="551570" y="3760052"/>
          <a:ext cx="4960021" cy="75193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846"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solidFill>
                <a:schemeClr val="tx1"/>
              </a:solidFill>
              <a:latin typeface="Microsoft YaHei" panose="020B0503020204020204" pitchFamily="34" charset="-122"/>
              <a:ea typeface="Microsoft YaHei" panose="020B0503020204020204" pitchFamily="34" charset="-122"/>
            </a:rPr>
            <a:t>  展望</a:t>
          </a:r>
        </a:p>
      </dsp:txBody>
      <dsp:txXfrm>
        <a:off x="551570" y="3760052"/>
        <a:ext cx="4960021" cy="751932"/>
      </dsp:txXfrm>
    </dsp:sp>
    <dsp:sp modelId="{82A9E9DC-B162-9F4A-8BBF-00AF9D6FB3AE}">
      <dsp:nvSpPr>
        <dsp:cNvPr id="0" name=""/>
        <dsp:cNvSpPr/>
      </dsp:nvSpPr>
      <dsp:spPr>
        <a:xfrm>
          <a:off x="200695" y="3785143"/>
          <a:ext cx="701750" cy="7017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A174A-3080-7C4F-AB42-5E5DD1CEBA55}">
      <dsp:nvSpPr>
        <dsp:cNvPr id="0" name=""/>
        <dsp:cNvSpPr/>
      </dsp:nvSpPr>
      <dsp:spPr>
        <a:xfrm>
          <a:off x="1483" y="12973"/>
          <a:ext cx="1863883" cy="9072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zh-CN" altLang="en-US" sz="1800" b="1" kern="1200" dirty="0">
              <a:solidFill>
                <a:schemeClr val="tx1"/>
              </a:solidFill>
              <a:latin typeface="Microsoft YaHei" panose="020B0503020204020204" pitchFamily="34" charset="-122"/>
              <a:ea typeface="Microsoft YaHei" panose="020B0503020204020204" pitchFamily="34" charset="-122"/>
            </a:rPr>
            <a:t>第一次科技革命</a:t>
          </a:r>
        </a:p>
      </dsp:txBody>
      <dsp:txXfrm>
        <a:off x="1483" y="12973"/>
        <a:ext cx="1863883" cy="604800"/>
      </dsp:txXfrm>
    </dsp:sp>
    <dsp:sp modelId="{5BE59E80-5622-314D-B114-C31C38DF3DD3}">
      <dsp:nvSpPr>
        <dsp:cNvPr id="0" name=""/>
        <dsp:cNvSpPr/>
      </dsp:nvSpPr>
      <dsp:spPr>
        <a:xfrm>
          <a:off x="383242" y="648721"/>
          <a:ext cx="1863883" cy="6735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zh-CN" altLang="en-US" sz="1600" b="1" kern="1200" dirty="0">
              <a:solidFill>
                <a:schemeClr val="tx1"/>
              </a:solidFill>
              <a:latin typeface="Microsoft YaHei" panose="020B0503020204020204" pitchFamily="34" charset="-122"/>
              <a:ea typeface="Microsoft YaHei" panose="020B0503020204020204" pitchFamily="34" charset="-122"/>
            </a:rPr>
            <a:t>蒸汽机</a:t>
          </a:r>
        </a:p>
      </dsp:txBody>
      <dsp:txXfrm>
        <a:off x="402969" y="668448"/>
        <a:ext cx="1824429" cy="634087"/>
      </dsp:txXfrm>
    </dsp:sp>
    <dsp:sp modelId="{37777299-5FE6-BE40-ADE7-C86631D127B1}">
      <dsp:nvSpPr>
        <dsp:cNvPr id="0" name=""/>
        <dsp:cNvSpPr/>
      </dsp:nvSpPr>
      <dsp:spPr>
        <a:xfrm>
          <a:off x="2147924" y="83347"/>
          <a:ext cx="599022" cy="46405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b="1" kern="1200">
            <a:solidFill>
              <a:schemeClr val="tx1"/>
            </a:solidFill>
            <a:latin typeface="Microsoft YaHei" panose="020B0503020204020204" pitchFamily="34" charset="-122"/>
            <a:ea typeface="Microsoft YaHei" panose="020B0503020204020204" pitchFamily="34" charset="-122"/>
          </a:endParaRPr>
        </a:p>
      </dsp:txBody>
      <dsp:txXfrm>
        <a:off x="2147924" y="176158"/>
        <a:ext cx="459806" cy="278431"/>
      </dsp:txXfrm>
    </dsp:sp>
    <dsp:sp modelId="{4FC6A171-8ABE-3247-B452-3C255537C017}">
      <dsp:nvSpPr>
        <dsp:cNvPr id="0" name=""/>
        <dsp:cNvSpPr/>
      </dsp:nvSpPr>
      <dsp:spPr>
        <a:xfrm>
          <a:off x="2995598" y="12973"/>
          <a:ext cx="1863883" cy="907200"/>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zh-CN" altLang="en-US" sz="1800" b="1" kern="1200" dirty="0">
              <a:solidFill>
                <a:schemeClr val="tx1"/>
              </a:solidFill>
              <a:latin typeface="Microsoft YaHei" panose="020B0503020204020204" pitchFamily="34" charset="-122"/>
              <a:ea typeface="Microsoft YaHei" panose="020B0503020204020204" pitchFamily="34" charset="-122"/>
            </a:rPr>
            <a:t>第二次科技革命</a:t>
          </a:r>
        </a:p>
      </dsp:txBody>
      <dsp:txXfrm>
        <a:off x="2995598" y="12973"/>
        <a:ext cx="1863883" cy="604800"/>
      </dsp:txXfrm>
    </dsp:sp>
    <dsp:sp modelId="{22C48BD7-38BE-C941-9AA0-37F4B5A7DB1C}">
      <dsp:nvSpPr>
        <dsp:cNvPr id="0" name=""/>
        <dsp:cNvSpPr/>
      </dsp:nvSpPr>
      <dsp:spPr>
        <a:xfrm>
          <a:off x="3377357" y="648721"/>
          <a:ext cx="1863883" cy="6735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zh-CN" altLang="en-US" sz="1600" b="1" kern="1200" dirty="0">
              <a:solidFill>
                <a:schemeClr val="tx1"/>
              </a:solidFill>
              <a:latin typeface="Microsoft YaHei" panose="020B0503020204020204" pitchFamily="34" charset="-122"/>
              <a:ea typeface="Microsoft YaHei" panose="020B0503020204020204" pitchFamily="34" charset="-122"/>
            </a:rPr>
            <a:t>电力、内燃机</a:t>
          </a:r>
        </a:p>
      </dsp:txBody>
      <dsp:txXfrm>
        <a:off x="3397084" y="668448"/>
        <a:ext cx="1824429" cy="634087"/>
      </dsp:txXfrm>
    </dsp:sp>
    <dsp:sp modelId="{8E72C3C8-2A67-D748-8027-AE53AA409A1E}">
      <dsp:nvSpPr>
        <dsp:cNvPr id="0" name=""/>
        <dsp:cNvSpPr/>
      </dsp:nvSpPr>
      <dsp:spPr>
        <a:xfrm>
          <a:off x="5142039" y="83347"/>
          <a:ext cx="599022" cy="464053"/>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b="1" kern="1200">
            <a:solidFill>
              <a:schemeClr val="tx1"/>
            </a:solidFill>
            <a:latin typeface="Microsoft YaHei" panose="020B0503020204020204" pitchFamily="34" charset="-122"/>
            <a:ea typeface="Microsoft YaHei" panose="020B0503020204020204" pitchFamily="34" charset="-122"/>
          </a:endParaRPr>
        </a:p>
      </dsp:txBody>
      <dsp:txXfrm>
        <a:off x="5142039" y="176158"/>
        <a:ext cx="459806" cy="278431"/>
      </dsp:txXfrm>
    </dsp:sp>
    <dsp:sp modelId="{3C6C84C9-DC93-5B49-8BA8-9496F1D50226}">
      <dsp:nvSpPr>
        <dsp:cNvPr id="0" name=""/>
        <dsp:cNvSpPr/>
      </dsp:nvSpPr>
      <dsp:spPr>
        <a:xfrm>
          <a:off x="5989713" y="12973"/>
          <a:ext cx="1863883" cy="907200"/>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zh-CN" altLang="en-US" sz="1800" b="1" kern="1200" dirty="0">
              <a:solidFill>
                <a:schemeClr val="tx1"/>
              </a:solidFill>
              <a:latin typeface="Microsoft YaHei" panose="020B0503020204020204" pitchFamily="34" charset="-122"/>
              <a:ea typeface="Microsoft YaHei" panose="020B0503020204020204" pitchFamily="34" charset="-122"/>
            </a:rPr>
            <a:t>第三次科技革命</a:t>
          </a:r>
        </a:p>
      </dsp:txBody>
      <dsp:txXfrm>
        <a:off x="5989713" y="12973"/>
        <a:ext cx="1863883" cy="604800"/>
      </dsp:txXfrm>
    </dsp:sp>
    <dsp:sp modelId="{8B1CD1E7-D66F-5C48-BA1D-EE9B8280046E}">
      <dsp:nvSpPr>
        <dsp:cNvPr id="0" name=""/>
        <dsp:cNvSpPr/>
      </dsp:nvSpPr>
      <dsp:spPr>
        <a:xfrm>
          <a:off x="6371472" y="648721"/>
          <a:ext cx="1863883" cy="6735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zh-CN" altLang="en-US" sz="1600" b="1" kern="1200" dirty="0">
              <a:solidFill>
                <a:schemeClr val="tx1"/>
              </a:solidFill>
              <a:latin typeface="Microsoft YaHei" panose="020B0503020204020204" pitchFamily="34" charset="-122"/>
              <a:ea typeface="Microsoft YaHei" panose="020B0503020204020204" pitchFamily="34" charset="-122"/>
            </a:rPr>
            <a:t>信息技术</a:t>
          </a:r>
        </a:p>
      </dsp:txBody>
      <dsp:txXfrm>
        <a:off x="6391199" y="668448"/>
        <a:ext cx="1824429" cy="634087"/>
      </dsp:txXfrm>
    </dsp:sp>
    <dsp:sp modelId="{C8ECC536-D7B0-9F4E-A7EB-03081DF1BD1C}">
      <dsp:nvSpPr>
        <dsp:cNvPr id="0" name=""/>
        <dsp:cNvSpPr/>
      </dsp:nvSpPr>
      <dsp:spPr>
        <a:xfrm>
          <a:off x="8136154" y="83347"/>
          <a:ext cx="599022" cy="46405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b="1" kern="1200">
            <a:solidFill>
              <a:schemeClr val="tx1"/>
            </a:solidFill>
            <a:latin typeface="Microsoft YaHei" panose="020B0503020204020204" pitchFamily="34" charset="-122"/>
            <a:ea typeface="Microsoft YaHei" panose="020B0503020204020204" pitchFamily="34" charset="-122"/>
          </a:endParaRPr>
        </a:p>
      </dsp:txBody>
      <dsp:txXfrm>
        <a:off x="8136154" y="176158"/>
        <a:ext cx="459806" cy="278431"/>
      </dsp:txXfrm>
    </dsp:sp>
    <dsp:sp modelId="{2399F2D3-D054-2549-B7EA-857C263BF80C}">
      <dsp:nvSpPr>
        <dsp:cNvPr id="0" name=""/>
        <dsp:cNvSpPr/>
      </dsp:nvSpPr>
      <dsp:spPr>
        <a:xfrm>
          <a:off x="8983828" y="12973"/>
          <a:ext cx="1863883" cy="90720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zh-CN" altLang="en-US" sz="1800" b="1" kern="1200" dirty="0">
              <a:solidFill>
                <a:schemeClr val="tx1"/>
              </a:solidFill>
              <a:latin typeface="Microsoft YaHei" panose="020B0503020204020204" pitchFamily="34" charset="-122"/>
              <a:ea typeface="Microsoft YaHei" panose="020B0503020204020204" pitchFamily="34" charset="-122"/>
            </a:rPr>
            <a:t>第四次科技革命？</a:t>
          </a:r>
        </a:p>
      </dsp:txBody>
      <dsp:txXfrm>
        <a:off x="8983828" y="12973"/>
        <a:ext cx="1863883" cy="604800"/>
      </dsp:txXfrm>
    </dsp:sp>
    <dsp:sp modelId="{05979AD3-E653-5148-9D58-2B1E91E2AE18}">
      <dsp:nvSpPr>
        <dsp:cNvPr id="0" name=""/>
        <dsp:cNvSpPr/>
      </dsp:nvSpPr>
      <dsp:spPr>
        <a:xfrm>
          <a:off x="9365587" y="648721"/>
          <a:ext cx="1863883" cy="6735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zh-CN" altLang="en-US" sz="1600" b="1" kern="1200" dirty="0">
              <a:solidFill>
                <a:schemeClr val="tx1"/>
              </a:solidFill>
              <a:latin typeface="Microsoft YaHei" panose="020B0503020204020204" pitchFamily="34" charset="-122"/>
              <a:ea typeface="Microsoft YaHei" panose="020B0503020204020204" pitchFamily="34" charset="-122"/>
            </a:rPr>
            <a:t>人工智能，量子</a:t>
          </a:r>
          <a:r>
            <a:rPr lang="en-US" altLang="zh-CN" sz="1600" b="1" kern="1200" dirty="0">
              <a:solidFill>
                <a:schemeClr val="tx1"/>
              </a:solidFill>
              <a:latin typeface="Microsoft YaHei" panose="020B0503020204020204" pitchFamily="34" charset="-122"/>
              <a:ea typeface="Microsoft YaHei" panose="020B0503020204020204" pitchFamily="34" charset="-122"/>
            </a:rPr>
            <a:t>,</a:t>
          </a:r>
          <a:r>
            <a:rPr lang="zh-CN" altLang="en-US" sz="1600" b="1" kern="1200" dirty="0">
              <a:solidFill>
                <a:schemeClr val="tx1"/>
              </a:solidFill>
              <a:latin typeface="Microsoft YaHei" panose="020B0503020204020204" pitchFamily="34" charset="-122"/>
              <a:ea typeface="Microsoft YaHei" panose="020B0503020204020204" pitchFamily="34" charset="-122"/>
            </a:rPr>
            <a:t>生物技术</a:t>
          </a:r>
          <a:r>
            <a:rPr lang="en-US" altLang="zh-CN" sz="1600" b="1" kern="1200" dirty="0">
              <a:solidFill>
                <a:schemeClr val="tx1"/>
              </a:solidFill>
              <a:latin typeface="Microsoft YaHei" panose="020B0503020204020204" pitchFamily="34" charset="-122"/>
              <a:ea typeface="Microsoft YaHei" panose="020B0503020204020204" pitchFamily="34" charset="-122"/>
            </a:rPr>
            <a:t>…</a:t>
          </a:r>
          <a:endParaRPr lang="zh-CN" altLang="en-US" sz="1600" b="1" kern="1200" dirty="0">
            <a:solidFill>
              <a:schemeClr val="tx1"/>
            </a:solidFill>
            <a:latin typeface="Microsoft YaHei" panose="020B0503020204020204" pitchFamily="34" charset="-122"/>
            <a:ea typeface="Microsoft YaHei" panose="020B0503020204020204" pitchFamily="34" charset="-122"/>
          </a:endParaRPr>
        </a:p>
      </dsp:txBody>
      <dsp:txXfrm>
        <a:off x="9385314" y="668448"/>
        <a:ext cx="1824429" cy="634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62344-7978-C040-AAD1-8BB365616D55}">
      <dsp:nvSpPr>
        <dsp:cNvPr id="0" name=""/>
        <dsp:cNvSpPr/>
      </dsp:nvSpPr>
      <dsp:spPr>
        <a:xfrm>
          <a:off x="1562773" y="416209"/>
          <a:ext cx="3753840" cy="3753840"/>
        </a:xfrm>
        <a:prstGeom prst="blockArc">
          <a:avLst>
            <a:gd name="adj1" fmla="val 13500000"/>
            <a:gd name="adj2" fmla="val 16200000"/>
            <a:gd name="adj3" fmla="val 3428"/>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060AB7-ACB9-6A47-A89B-A67F601A8719}">
      <dsp:nvSpPr>
        <dsp:cNvPr id="0" name=""/>
        <dsp:cNvSpPr/>
      </dsp:nvSpPr>
      <dsp:spPr>
        <a:xfrm>
          <a:off x="1562773" y="416209"/>
          <a:ext cx="3753840" cy="3753840"/>
        </a:xfrm>
        <a:prstGeom prst="blockArc">
          <a:avLst>
            <a:gd name="adj1" fmla="val 10800000"/>
            <a:gd name="adj2" fmla="val 13500000"/>
            <a:gd name="adj3" fmla="val 3428"/>
          </a:avLst>
        </a:prstGeom>
        <a:solidFill>
          <a:schemeClr val="accent5">
            <a:hueOff val="-5793037"/>
            <a:satOff val="-14931"/>
            <a:lumOff val="-100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86B461-0DF9-C54A-82DB-32D9A0CAD230}">
      <dsp:nvSpPr>
        <dsp:cNvPr id="0" name=""/>
        <dsp:cNvSpPr/>
      </dsp:nvSpPr>
      <dsp:spPr>
        <a:xfrm>
          <a:off x="1562773" y="416209"/>
          <a:ext cx="3753840" cy="3753840"/>
        </a:xfrm>
        <a:prstGeom prst="blockArc">
          <a:avLst>
            <a:gd name="adj1" fmla="val 8100000"/>
            <a:gd name="adj2" fmla="val 10800000"/>
            <a:gd name="adj3" fmla="val 3428"/>
          </a:avLst>
        </a:prstGeom>
        <a:solidFill>
          <a:schemeClr val="accent5">
            <a:hueOff val="-4827531"/>
            <a:satOff val="-12442"/>
            <a:lumOff val="-84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F5EB73-D493-0D4C-9FE6-7BEFB9074638}">
      <dsp:nvSpPr>
        <dsp:cNvPr id="0" name=""/>
        <dsp:cNvSpPr/>
      </dsp:nvSpPr>
      <dsp:spPr>
        <a:xfrm>
          <a:off x="1562773" y="416209"/>
          <a:ext cx="3753840" cy="3753840"/>
        </a:xfrm>
        <a:prstGeom prst="blockArc">
          <a:avLst>
            <a:gd name="adj1" fmla="val 5400000"/>
            <a:gd name="adj2" fmla="val 8100000"/>
            <a:gd name="adj3" fmla="val 3428"/>
          </a:avLst>
        </a:prstGeom>
        <a:solidFill>
          <a:schemeClr val="accent5">
            <a:hueOff val="-3862025"/>
            <a:satOff val="-9954"/>
            <a:lumOff val="-67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752A12-F5D3-714C-AD82-A52F03DB83E0}">
      <dsp:nvSpPr>
        <dsp:cNvPr id="0" name=""/>
        <dsp:cNvSpPr/>
      </dsp:nvSpPr>
      <dsp:spPr>
        <a:xfrm>
          <a:off x="1562773" y="416209"/>
          <a:ext cx="3753840" cy="3753840"/>
        </a:xfrm>
        <a:prstGeom prst="blockArc">
          <a:avLst>
            <a:gd name="adj1" fmla="val 2700000"/>
            <a:gd name="adj2" fmla="val 5400000"/>
            <a:gd name="adj3" fmla="val 3428"/>
          </a:avLst>
        </a:prstGeom>
        <a:solidFill>
          <a:schemeClr val="accent5">
            <a:hueOff val="-2896518"/>
            <a:satOff val="-7465"/>
            <a:lumOff val="-50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F28F6B-8521-9A44-BDD5-40EE44E884A3}">
      <dsp:nvSpPr>
        <dsp:cNvPr id="0" name=""/>
        <dsp:cNvSpPr/>
      </dsp:nvSpPr>
      <dsp:spPr>
        <a:xfrm>
          <a:off x="1562773" y="416209"/>
          <a:ext cx="3753840" cy="3753840"/>
        </a:xfrm>
        <a:prstGeom prst="blockArc">
          <a:avLst>
            <a:gd name="adj1" fmla="val 0"/>
            <a:gd name="adj2" fmla="val 2700000"/>
            <a:gd name="adj3" fmla="val 3428"/>
          </a:avLst>
        </a:prstGeom>
        <a:solidFill>
          <a:schemeClr val="accent5">
            <a:hueOff val="-1931012"/>
            <a:satOff val="-4977"/>
            <a:lumOff val="-33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1E3A82-82A8-FC4A-8B23-F242BCF7EC66}">
      <dsp:nvSpPr>
        <dsp:cNvPr id="0" name=""/>
        <dsp:cNvSpPr/>
      </dsp:nvSpPr>
      <dsp:spPr>
        <a:xfrm>
          <a:off x="1562781" y="421449"/>
          <a:ext cx="3753840" cy="3753840"/>
        </a:xfrm>
        <a:prstGeom prst="blockArc">
          <a:avLst>
            <a:gd name="adj1" fmla="val 18906414"/>
            <a:gd name="adj2" fmla="val 21590235"/>
            <a:gd name="adj3" fmla="val 3428"/>
          </a:avLst>
        </a:prstGeom>
        <a:solidFill>
          <a:schemeClr val="accent5">
            <a:hueOff val="-965506"/>
            <a:satOff val="-2488"/>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4051B3-ACFF-0D44-A521-4C5F4241C5D5}">
      <dsp:nvSpPr>
        <dsp:cNvPr id="0" name=""/>
        <dsp:cNvSpPr/>
      </dsp:nvSpPr>
      <dsp:spPr>
        <a:xfrm>
          <a:off x="1557573" y="416201"/>
          <a:ext cx="3753840" cy="3753840"/>
        </a:xfrm>
        <a:prstGeom prst="blockArc">
          <a:avLst>
            <a:gd name="adj1" fmla="val 16209690"/>
            <a:gd name="adj2" fmla="val 18920191"/>
            <a:gd name="adj3" fmla="val 3428"/>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921A89-8D0B-334E-9B90-5F0A22D88372}">
      <dsp:nvSpPr>
        <dsp:cNvPr id="0" name=""/>
        <dsp:cNvSpPr/>
      </dsp:nvSpPr>
      <dsp:spPr>
        <a:xfrm>
          <a:off x="2801469" y="1654905"/>
          <a:ext cx="1276448" cy="127644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US" altLang="zh-CN" sz="1400" b="1" kern="1200" dirty="0" err="1">
              <a:solidFill>
                <a:schemeClr val="tx1"/>
              </a:solidFill>
              <a:latin typeface="Arial" panose="020B0604020202020204" pitchFamily="34" charset="0"/>
              <a:ea typeface="Microsoft YaHei" panose="020B0503020204020204" pitchFamily="34" charset="-122"/>
              <a:cs typeface="Arial" panose="020B0604020202020204" pitchFamily="34" charset="0"/>
            </a:rPr>
            <a:t>AutoSDC</a:t>
          </a:r>
          <a:endParaRPr lang="en-US" altLang="zh-CN" sz="14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622300">
            <a:lnSpc>
              <a:spcPct val="90000"/>
            </a:lnSpc>
            <a:spcBef>
              <a:spcPct val="0"/>
            </a:spcBef>
            <a:spcAft>
              <a:spcPts val="0"/>
            </a:spcAft>
            <a:buNone/>
          </a:pPr>
          <a:r>
            <a:rPr lang="zh-CN" altLang="en-US" sz="16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主智能体</a:t>
          </a:r>
        </a:p>
      </dsp:txBody>
      <dsp:txXfrm>
        <a:off x="2988400" y="1841836"/>
        <a:ext cx="902586" cy="902586"/>
      </dsp:txXfrm>
    </dsp:sp>
    <dsp:sp modelId="{EC0BD41E-5D0E-2B4E-A08D-EE90B473C246}">
      <dsp:nvSpPr>
        <dsp:cNvPr id="0" name=""/>
        <dsp:cNvSpPr/>
      </dsp:nvSpPr>
      <dsp:spPr>
        <a:xfrm>
          <a:off x="2992936" y="1618"/>
          <a:ext cx="893514" cy="89351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知识</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生成</a:t>
          </a:r>
        </a:p>
      </dsp:txBody>
      <dsp:txXfrm>
        <a:off x="3123788" y="132470"/>
        <a:ext cx="631810" cy="631810"/>
      </dsp:txXfrm>
    </dsp:sp>
    <dsp:sp modelId="{1AFD1666-49BD-8C40-9668-76807EEAC569}">
      <dsp:nvSpPr>
        <dsp:cNvPr id="0" name=""/>
        <dsp:cNvSpPr/>
      </dsp:nvSpPr>
      <dsp:spPr>
        <a:xfrm>
          <a:off x="4299813" y="549610"/>
          <a:ext cx="893514" cy="893514"/>
        </a:xfrm>
        <a:prstGeom prst="ellipse">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数据</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融合</a:t>
          </a:r>
        </a:p>
      </dsp:txBody>
      <dsp:txXfrm>
        <a:off x="4430665" y="680462"/>
        <a:ext cx="631810" cy="631810"/>
      </dsp:txXfrm>
    </dsp:sp>
    <dsp:sp modelId="{F02739F0-E7DD-6440-8824-08A32A6DBEC2}">
      <dsp:nvSpPr>
        <dsp:cNvPr id="0" name=""/>
        <dsp:cNvSpPr/>
      </dsp:nvSpPr>
      <dsp:spPr>
        <a:xfrm>
          <a:off x="4837690" y="1846372"/>
          <a:ext cx="893514" cy="893514"/>
        </a:xfrm>
        <a:prstGeom prst="ellipse">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软件</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开发</a:t>
          </a:r>
        </a:p>
      </dsp:txBody>
      <dsp:txXfrm>
        <a:off x="4968542" y="1977224"/>
        <a:ext cx="631810" cy="631810"/>
      </dsp:txXfrm>
    </dsp:sp>
    <dsp:sp modelId="{BF446FD2-1081-D046-8551-6AB93014F3E2}">
      <dsp:nvSpPr>
        <dsp:cNvPr id="0" name=""/>
        <dsp:cNvSpPr/>
      </dsp:nvSpPr>
      <dsp:spPr>
        <a:xfrm>
          <a:off x="4297374" y="3150810"/>
          <a:ext cx="893514" cy="893514"/>
        </a:xfrm>
        <a:prstGeom prst="ellipse">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模拟</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调用</a:t>
          </a:r>
          <a:endParaRPr lang="zh-CN" altLang="en-US" sz="2000" kern="1200" dirty="0"/>
        </a:p>
      </dsp:txBody>
      <dsp:txXfrm>
        <a:off x="4428226" y="3281662"/>
        <a:ext cx="631810" cy="631810"/>
      </dsp:txXfrm>
    </dsp:sp>
    <dsp:sp modelId="{B5DDF727-0991-B143-8BD3-AF4C42C8E924}">
      <dsp:nvSpPr>
        <dsp:cNvPr id="0" name=""/>
        <dsp:cNvSpPr/>
      </dsp:nvSpPr>
      <dsp:spPr>
        <a:xfrm>
          <a:off x="2992936" y="3691126"/>
          <a:ext cx="893514" cy="893514"/>
        </a:xfrm>
        <a:prstGeom prst="ellipse">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多维</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感知</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dsp:txBody>
      <dsp:txXfrm>
        <a:off x="3123788" y="3821978"/>
        <a:ext cx="631810" cy="631810"/>
      </dsp:txXfrm>
    </dsp:sp>
    <dsp:sp modelId="{5A1A2A3C-C264-6444-AAFB-FF36E69074C7}">
      <dsp:nvSpPr>
        <dsp:cNvPr id="0" name=""/>
        <dsp:cNvSpPr/>
      </dsp:nvSpPr>
      <dsp:spPr>
        <a:xfrm>
          <a:off x="1688498" y="3150810"/>
          <a:ext cx="893514" cy="893514"/>
        </a:xfrm>
        <a:prstGeom prst="ellipse">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动态</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889000">
            <a:lnSpc>
              <a:spcPct val="90000"/>
            </a:lnSpc>
            <a:spcBef>
              <a:spcPct val="0"/>
            </a:spcBef>
            <a:spcAft>
              <a:spcPts val="0"/>
            </a:spcAft>
            <a:buNone/>
          </a:pPr>
          <a:r>
            <a:rPr lang="zh-CN" altLang="en-US"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rPr>
            <a:t>操控</a:t>
          </a:r>
          <a:endParaRPr lang="en-US" altLang="zh-CN" sz="2000" b="1" kern="1200"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dsp:txBody>
      <dsp:txXfrm>
        <a:off x="1819350" y="3281662"/>
        <a:ext cx="631810" cy="631810"/>
      </dsp:txXfrm>
    </dsp:sp>
    <dsp:sp modelId="{E869452D-1592-5B42-B021-3B71BF22DA0B}">
      <dsp:nvSpPr>
        <dsp:cNvPr id="0" name=""/>
        <dsp:cNvSpPr/>
      </dsp:nvSpPr>
      <dsp:spPr>
        <a:xfrm>
          <a:off x="1148183" y="1846372"/>
          <a:ext cx="893514" cy="893514"/>
        </a:xfrm>
        <a:prstGeom prst="ellipse">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622300">
            <a:lnSpc>
              <a:spcPct val="90000"/>
            </a:lnSpc>
            <a:spcBef>
              <a:spcPct val="0"/>
            </a:spcBef>
            <a:spcAft>
              <a:spcPts val="0"/>
            </a:spcAft>
            <a:buNone/>
          </a:pPr>
          <a:r>
            <a:rPr lang="zh-CN" altLang="en-US" sz="20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rPr>
            <a:t>具身</a:t>
          </a:r>
          <a:endParaRPr lang="en-US" altLang="zh-CN" sz="20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marL="0" lvl="0" indent="0" algn="ctr" defTabSz="622300">
            <a:lnSpc>
              <a:spcPct val="90000"/>
            </a:lnSpc>
            <a:spcBef>
              <a:spcPct val="0"/>
            </a:spcBef>
            <a:spcAft>
              <a:spcPts val="0"/>
            </a:spcAft>
            <a:buNone/>
          </a:pPr>
          <a:r>
            <a:rPr lang="zh-CN" altLang="en-US" sz="20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rPr>
            <a:t>智能</a:t>
          </a:r>
        </a:p>
      </dsp:txBody>
      <dsp:txXfrm>
        <a:off x="1279035" y="1977224"/>
        <a:ext cx="631810" cy="631810"/>
      </dsp:txXfrm>
    </dsp:sp>
    <dsp:sp modelId="{BD60A6FC-3CDD-144E-838B-413723DFBD0F}">
      <dsp:nvSpPr>
        <dsp:cNvPr id="0" name=""/>
        <dsp:cNvSpPr/>
      </dsp:nvSpPr>
      <dsp:spPr>
        <a:xfrm>
          <a:off x="1688498" y="541934"/>
          <a:ext cx="893514" cy="89351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ts val="0"/>
            </a:spcAft>
            <a:buNone/>
          </a:pPr>
          <a:r>
            <a:rPr lang="en-US" altLang="zh-CN" sz="18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rPr>
            <a:t>…</a:t>
          </a:r>
          <a:endParaRPr lang="zh-CN" altLang="en-US" sz="1800" b="1" kern="1200" dirty="0">
            <a:solidFill>
              <a:prstClr val="black"/>
            </a:solidFill>
            <a:latin typeface="Arial" panose="020B0604020202020204" pitchFamily="34" charset="0"/>
            <a:ea typeface="Microsoft YaHei" panose="020B0503020204020204" pitchFamily="34" charset="-122"/>
            <a:cs typeface="Arial" panose="020B0604020202020204" pitchFamily="34" charset="0"/>
          </a:endParaRPr>
        </a:p>
      </dsp:txBody>
      <dsp:txXfrm>
        <a:off x="1819350" y="672786"/>
        <a:ext cx="631810" cy="6318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391D1-CBCA-004E-8FF8-EAA2AFADFACC}">
      <dsp:nvSpPr>
        <dsp:cNvPr id="0" name=""/>
        <dsp:cNvSpPr/>
      </dsp:nvSpPr>
      <dsp:spPr>
        <a:xfrm>
          <a:off x="1308" y="14"/>
          <a:ext cx="3581418" cy="1012839"/>
        </a:xfrm>
        <a:prstGeom prst="roundRect">
          <a:avLst>
            <a:gd name="adj" fmla="val 10000"/>
          </a:avLst>
        </a:prstGeom>
        <a:solidFill>
          <a:schemeClr val="accent4">
            <a:hueOff val="0"/>
            <a:satOff val="0"/>
            <a:lumOff val="0"/>
            <a:alpha val="3030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tx1"/>
              </a:solidFill>
              <a:latin typeface="Arial" panose="020B0604020202020204" pitchFamily="34" charset="0"/>
              <a:ea typeface="SimHei" panose="02010609060101010101" pitchFamily="49" charset="-122"/>
              <a:cs typeface="Arial" panose="020B0604020202020204" pitchFamily="34" charset="0"/>
            </a:rPr>
            <a:t>主智能体</a:t>
          </a:r>
        </a:p>
      </dsp:txBody>
      <dsp:txXfrm>
        <a:off x="30973" y="29679"/>
        <a:ext cx="3522088" cy="953509"/>
      </dsp:txXfrm>
    </dsp:sp>
    <dsp:sp modelId="{CF83FA43-D959-3247-9FE0-6B3833838BE7}">
      <dsp:nvSpPr>
        <dsp:cNvPr id="0" name=""/>
        <dsp:cNvSpPr/>
      </dsp:nvSpPr>
      <dsp:spPr>
        <a:xfrm>
          <a:off x="4804" y="1092430"/>
          <a:ext cx="2640145" cy="1012839"/>
        </a:xfrm>
        <a:prstGeom prst="roundRect">
          <a:avLst>
            <a:gd name="adj" fmla="val 10000"/>
          </a:avLst>
        </a:prstGeom>
        <a:solidFill>
          <a:schemeClr val="accent6">
            <a:hueOff val="0"/>
            <a:satOff val="0"/>
            <a:lumOff val="0"/>
            <a:alpha val="3000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solidFill>
                <a:schemeClr val="tx1"/>
              </a:solidFill>
              <a:latin typeface="Arial" panose="020B0604020202020204" pitchFamily="34" charset="0"/>
              <a:ea typeface="SimHei" panose="02010609060101010101" pitchFamily="49" charset="-122"/>
              <a:cs typeface="Arial" panose="020B0604020202020204" pitchFamily="34" charset="0"/>
            </a:rPr>
            <a:t>轨道调节智能体</a:t>
          </a:r>
        </a:p>
      </dsp:txBody>
      <dsp:txXfrm>
        <a:off x="34469" y="1122095"/>
        <a:ext cx="2580815" cy="953509"/>
      </dsp:txXfrm>
    </dsp:sp>
    <dsp:sp modelId="{DCAD33C4-9607-7849-A84F-3CAA1707094E}">
      <dsp:nvSpPr>
        <dsp:cNvPr id="0" name=""/>
        <dsp:cNvSpPr/>
      </dsp:nvSpPr>
      <dsp:spPr>
        <a:xfrm>
          <a:off x="9953" y="2184846"/>
          <a:ext cx="1735201" cy="1012839"/>
        </a:xfrm>
        <a:prstGeom prst="roundRect">
          <a:avLst>
            <a:gd name="adj" fmla="val 10000"/>
          </a:avLst>
        </a:prstGeom>
        <a:solidFill>
          <a:schemeClr val="accent1">
            <a:hueOff val="0"/>
            <a:satOff val="0"/>
            <a:lumOff val="0"/>
            <a:alpha val="2969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轨道测量</a:t>
          </a:r>
          <a:endParaRPr lang="en-US" altLang="zh-CN" sz="1800" b="1" kern="1200" dirty="0">
            <a:solidFill>
              <a:schemeClr val="tx1"/>
            </a:solidFill>
            <a:latin typeface="Arial" panose="020B0604020202020204" pitchFamily="34" charset="0"/>
            <a:ea typeface="SimHei" panose="02010609060101010101" pitchFamily="49" charset="-122"/>
            <a:cs typeface="Arial" panose="020B0604020202020204" pitchFamily="34" charset="0"/>
          </a:endParaRPr>
        </a:p>
        <a:p>
          <a:pPr marL="0" lvl="0" indent="0" algn="ctr" defTabSz="800100">
            <a:lnSpc>
              <a:spcPct val="90000"/>
            </a:lnSpc>
            <a:spcBef>
              <a:spcPct val="0"/>
            </a:spcBef>
            <a:spcAft>
              <a:spcPct val="35000"/>
            </a:spcAft>
            <a:buNone/>
          </a:pPr>
          <a:r>
            <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模型或工具</a:t>
          </a:r>
        </a:p>
      </dsp:txBody>
      <dsp:txXfrm>
        <a:off x="39618" y="2214511"/>
        <a:ext cx="1675871" cy="953509"/>
      </dsp:txXfrm>
    </dsp:sp>
    <dsp:sp modelId="{2ABB7FB1-C965-554A-BC5E-A07AA03ECD4A}">
      <dsp:nvSpPr>
        <dsp:cNvPr id="0" name=""/>
        <dsp:cNvSpPr/>
      </dsp:nvSpPr>
      <dsp:spPr>
        <a:xfrm>
          <a:off x="9953" y="3277262"/>
          <a:ext cx="858585" cy="1012839"/>
        </a:xfrm>
        <a:prstGeom prst="roundRect">
          <a:avLst>
            <a:gd name="adj" fmla="val 10000"/>
          </a:avLst>
        </a:prstGeom>
        <a:solidFill>
          <a:schemeClr val="accent2">
            <a:hueOff val="0"/>
            <a:satOff val="0"/>
            <a:lumOff val="0"/>
            <a:alpha val="3005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BPM</a:t>
          </a:r>
          <a:endPar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endParaRPr>
        </a:p>
      </dsp:txBody>
      <dsp:txXfrm>
        <a:off x="35100" y="3302409"/>
        <a:ext cx="808291" cy="962545"/>
      </dsp:txXfrm>
    </dsp:sp>
    <dsp:sp modelId="{B8906BD1-1102-8441-99D2-6459FD1006B7}">
      <dsp:nvSpPr>
        <dsp:cNvPr id="0" name=""/>
        <dsp:cNvSpPr/>
      </dsp:nvSpPr>
      <dsp:spPr>
        <a:xfrm>
          <a:off x="886569" y="3277262"/>
          <a:ext cx="858585" cy="1012839"/>
        </a:xfrm>
        <a:prstGeom prst="roundRect">
          <a:avLst>
            <a:gd name="adj" fmla="val 10000"/>
          </a:avLst>
        </a:prstGeom>
        <a:solidFill>
          <a:schemeClr val="accent2">
            <a:hueOff val="0"/>
            <a:satOff val="0"/>
            <a:lumOff val="0"/>
            <a:alpha val="3005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信号处理</a:t>
          </a:r>
        </a:p>
      </dsp:txBody>
      <dsp:txXfrm>
        <a:off x="911716" y="3302409"/>
        <a:ext cx="808291" cy="962545"/>
      </dsp:txXfrm>
    </dsp:sp>
    <dsp:sp modelId="{F9C41DB7-3F59-8741-9475-7143D636C9F5}">
      <dsp:nvSpPr>
        <dsp:cNvPr id="0" name=""/>
        <dsp:cNvSpPr/>
      </dsp:nvSpPr>
      <dsp:spPr>
        <a:xfrm>
          <a:off x="1781215" y="2184846"/>
          <a:ext cx="858585" cy="1012839"/>
        </a:xfrm>
        <a:prstGeom prst="roundRect">
          <a:avLst>
            <a:gd name="adj" fmla="val 10000"/>
          </a:avLst>
        </a:prstGeom>
        <a:solidFill>
          <a:schemeClr val="accent1">
            <a:hueOff val="0"/>
            <a:satOff val="0"/>
            <a:lumOff val="0"/>
            <a:alpha val="2969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磁铁操控工具</a:t>
          </a:r>
        </a:p>
      </dsp:txBody>
      <dsp:txXfrm>
        <a:off x="1806362" y="2209993"/>
        <a:ext cx="808291" cy="962545"/>
      </dsp:txXfrm>
    </dsp:sp>
    <dsp:sp modelId="{98ED9D53-CE8A-904E-87E1-DF2801D65241}">
      <dsp:nvSpPr>
        <dsp:cNvPr id="0" name=""/>
        <dsp:cNvSpPr/>
      </dsp:nvSpPr>
      <dsp:spPr>
        <a:xfrm>
          <a:off x="1781215" y="3277262"/>
          <a:ext cx="858585" cy="1012839"/>
        </a:xfrm>
        <a:prstGeom prst="roundRect">
          <a:avLst>
            <a:gd name="adj" fmla="val 10000"/>
          </a:avLst>
        </a:prstGeom>
        <a:solidFill>
          <a:schemeClr val="accent2">
            <a:hueOff val="0"/>
            <a:satOff val="0"/>
            <a:lumOff val="0"/>
            <a:alpha val="3005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电源控制</a:t>
          </a:r>
        </a:p>
      </dsp:txBody>
      <dsp:txXfrm>
        <a:off x="1806362" y="3302409"/>
        <a:ext cx="808291" cy="962545"/>
      </dsp:txXfrm>
    </dsp:sp>
    <dsp:sp modelId="{08D95CAB-38B7-0544-B6B7-5EFF9D43E2DF}">
      <dsp:nvSpPr>
        <dsp:cNvPr id="0" name=""/>
        <dsp:cNvSpPr/>
      </dsp:nvSpPr>
      <dsp:spPr>
        <a:xfrm>
          <a:off x="2717283" y="1092430"/>
          <a:ext cx="861947" cy="1012839"/>
        </a:xfrm>
        <a:prstGeom prst="roundRect">
          <a:avLst>
            <a:gd name="adj" fmla="val 10000"/>
          </a:avLst>
        </a:prstGeom>
        <a:solidFill>
          <a:schemeClr val="accent6">
            <a:hueOff val="0"/>
            <a:satOff val="0"/>
            <a:lumOff val="0"/>
            <a:alpha val="3000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b="1" kern="1200" dirty="0">
              <a:solidFill>
                <a:schemeClr val="tx1"/>
              </a:solidFill>
              <a:latin typeface="Arial" panose="020B0604020202020204" pitchFamily="34" charset="0"/>
              <a:ea typeface="SimHei" panose="02010609060101010101" pitchFamily="49" charset="-122"/>
              <a:cs typeface="Arial" panose="020B0604020202020204" pitchFamily="34" charset="0"/>
            </a:rPr>
            <a:t>…</a:t>
          </a:r>
          <a:endParaRPr lang="zh-CN" altLang="en-US" sz="2200" b="1" kern="1200" dirty="0">
            <a:solidFill>
              <a:schemeClr val="tx1"/>
            </a:solidFill>
            <a:latin typeface="Arial" panose="020B0604020202020204" pitchFamily="34" charset="0"/>
            <a:ea typeface="SimHei" panose="02010609060101010101" pitchFamily="49" charset="-122"/>
            <a:cs typeface="Arial" panose="020B0604020202020204" pitchFamily="34" charset="0"/>
          </a:endParaRPr>
        </a:p>
      </dsp:txBody>
      <dsp:txXfrm>
        <a:off x="2742529" y="1117676"/>
        <a:ext cx="811455" cy="962347"/>
      </dsp:txXfrm>
    </dsp:sp>
    <dsp:sp modelId="{ACECECFF-1AB9-734D-9833-4284BE92096E}">
      <dsp:nvSpPr>
        <dsp:cNvPr id="0" name=""/>
        <dsp:cNvSpPr/>
      </dsp:nvSpPr>
      <dsp:spPr>
        <a:xfrm>
          <a:off x="2718964" y="2184846"/>
          <a:ext cx="858585" cy="1012839"/>
        </a:xfrm>
        <a:prstGeom prst="roundRect">
          <a:avLst>
            <a:gd name="adj" fmla="val 10000"/>
          </a:avLst>
        </a:prstGeom>
        <a:solidFill>
          <a:schemeClr val="accent1">
            <a:hueOff val="0"/>
            <a:satOff val="0"/>
            <a:lumOff val="0"/>
            <a:alpha val="2969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a:t>
          </a:r>
          <a:endPar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endParaRPr>
        </a:p>
      </dsp:txBody>
      <dsp:txXfrm>
        <a:off x="2744111" y="2209993"/>
        <a:ext cx="808291" cy="962545"/>
      </dsp:txXfrm>
    </dsp:sp>
    <dsp:sp modelId="{C5E6DB38-33ED-B34B-A335-792FFB64C6FD}">
      <dsp:nvSpPr>
        <dsp:cNvPr id="0" name=""/>
        <dsp:cNvSpPr/>
      </dsp:nvSpPr>
      <dsp:spPr>
        <a:xfrm>
          <a:off x="2718964" y="3277262"/>
          <a:ext cx="858585" cy="1012839"/>
        </a:xfrm>
        <a:prstGeom prst="roundRect">
          <a:avLst>
            <a:gd name="adj" fmla="val 10000"/>
          </a:avLst>
        </a:prstGeom>
        <a:solidFill>
          <a:schemeClr val="accent2">
            <a:hueOff val="0"/>
            <a:satOff val="0"/>
            <a:lumOff val="0"/>
            <a:alpha val="3005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chemeClr val="tx1"/>
              </a:solidFill>
              <a:latin typeface="Arial" panose="020B0604020202020204" pitchFamily="34" charset="0"/>
              <a:ea typeface="SimHei" panose="02010609060101010101" pitchFamily="49" charset="-122"/>
              <a:cs typeface="Arial" panose="020B0604020202020204" pitchFamily="34" charset="0"/>
            </a:rPr>
            <a:t>…</a:t>
          </a:r>
          <a:endParaRPr lang="zh-CN" altLang="en-US" sz="1800" b="1" kern="1200" dirty="0">
            <a:solidFill>
              <a:schemeClr val="tx1"/>
            </a:solidFill>
            <a:latin typeface="Arial" panose="020B0604020202020204" pitchFamily="34" charset="0"/>
            <a:ea typeface="SimHei" panose="02010609060101010101" pitchFamily="49" charset="-122"/>
            <a:cs typeface="Arial" panose="020B0604020202020204" pitchFamily="34" charset="0"/>
          </a:endParaRPr>
        </a:p>
      </dsp:txBody>
      <dsp:txXfrm>
        <a:off x="2744111" y="3302409"/>
        <a:ext cx="808291" cy="96254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1F0B6-464A-442B-AAE0-74D7D968A935}" type="datetimeFigureOut">
              <a:rPr lang="zh-CN" altLang="en-US" smtClean="0"/>
              <a:t>2026/7/4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EC246-BD03-46AD-930F-657595288798}" type="slidenum">
              <a:rPr lang="zh-CN" altLang="en-US" smtClean="0"/>
              <a:t>‹#›</a:t>
            </a:fld>
            <a:endParaRPr lang="zh-CN" altLang="en-US"/>
          </a:p>
        </p:txBody>
      </p:sp>
    </p:spTree>
    <p:extLst>
      <p:ext uri="{BB962C8B-B14F-4D97-AF65-F5344CB8AC3E}">
        <p14:creationId xmlns:p14="http://schemas.microsoft.com/office/powerpoint/2010/main" val="3800695492"/>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marL="144000" algn="l" defTabSz="914400" rtl="0" eaLnBrk="1" latinLnBrk="0" hangingPunct="1">
      <a:defRPr sz="1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marL="288000" algn="l" defTabSz="914400" rtl="0" eaLnBrk="1" latinLnBrk="0" hangingPunct="1">
      <a:defRPr sz="1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marL="432000" algn="l" defTabSz="914400" rtl="0" eaLnBrk="1" latinLnBrk="0" hangingPunct="1">
      <a:defRPr sz="1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marL="576000" algn="l" defTabSz="914400" rtl="0" eaLnBrk="1" latinLnBrk="0" hangingPunct="1">
      <a:defRPr sz="1400" kern="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fld id="{CA0EC246-BD03-46AD-930F-657595288798}" type="slidenum">
              <a:rPr lang="zh-CN" altLang="en-US" smtClean="0"/>
              <a:t>1</a:t>
            </a:fld>
            <a:endParaRPr lang="zh-CN" altLang="en-US"/>
          </a:p>
        </p:txBody>
      </p:sp>
      <p:sp>
        <p:nvSpPr>
          <p:cNvPr id="6" name="备注占位符 5">
            <a:extLst>
              <a:ext uri="{FF2B5EF4-FFF2-40B4-BE49-F238E27FC236}">
                <a16:creationId xmlns:a16="http://schemas.microsoft.com/office/drawing/2014/main" id="{7548E655-9ED3-20DE-A8B6-79641444A155}"/>
              </a:ext>
            </a:extLst>
          </p:cNvPr>
          <p:cNvSpPr>
            <a:spLocks noGrp="1"/>
          </p:cNvSpPr>
          <p:nvPr>
            <p:ph type="body" sz="quarter" idx="3"/>
          </p:nvPr>
        </p:nvSpPr>
        <p:spPr/>
        <p:txBody>
          <a:bodyPr/>
          <a:lstStyle/>
          <a:p>
            <a:r>
              <a:rPr lang="zh-CN" altLang="en-US" dirty="0"/>
              <a:t>各位专家老师上午好，很荣幸能够代表</a:t>
            </a:r>
            <a:r>
              <a:rPr lang="en-US" altLang="zh-CN" dirty="0"/>
              <a:t>LACCS</a:t>
            </a:r>
            <a:r>
              <a:rPr lang="zh-CN" altLang="en-US" dirty="0"/>
              <a:t>研发组和人工智能研发组来向大家汇报人工智能驱动的加速器精准操控和动力学创新。</a:t>
            </a:r>
          </a:p>
        </p:txBody>
      </p:sp>
    </p:spTree>
    <p:extLst>
      <p:ext uri="{BB962C8B-B14F-4D97-AF65-F5344CB8AC3E}">
        <p14:creationId xmlns:p14="http://schemas.microsoft.com/office/powerpoint/2010/main" val="401755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FBFA-5B87-1964-7138-2F8D468258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77A2AB7-A795-7CB6-7B6A-8BF34998DF51}"/>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7E0FABC6-9AB4-8C9E-D6D4-6DE714F06F39}"/>
              </a:ext>
            </a:extLst>
          </p:cNvPr>
          <p:cNvSpPr>
            <a:spLocks noGrp="1"/>
          </p:cNvSpPr>
          <p:nvPr>
            <p:ph type="sldNum" sz="quarter" idx="5"/>
          </p:nvPr>
        </p:nvSpPr>
        <p:spPr/>
        <p:txBody>
          <a:bodyPr/>
          <a:lstStyle/>
          <a:p>
            <a:fld id="{CA0EC246-BD03-46AD-930F-657595288798}" type="slidenum">
              <a:rPr lang="zh-CN" altLang="en-US" smtClean="0"/>
              <a:t>10</a:t>
            </a:fld>
            <a:endParaRPr lang="zh-CN" altLang="en-US"/>
          </a:p>
        </p:txBody>
      </p:sp>
      <p:sp>
        <p:nvSpPr>
          <p:cNvPr id="6" name="备注占位符 5">
            <a:extLst>
              <a:ext uri="{FF2B5EF4-FFF2-40B4-BE49-F238E27FC236}">
                <a16:creationId xmlns:a16="http://schemas.microsoft.com/office/drawing/2014/main" id="{50DFB00F-6886-A2A0-E03F-711B27AF8327}"/>
              </a:ext>
            </a:extLst>
          </p:cNvPr>
          <p:cNvSpPr>
            <a:spLocks noGrp="1"/>
          </p:cNvSpPr>
          <p:nvPr>
            <p:ph type="body" sz="quarter" idx="3"/>
          </p:nvPr>
        </p:nvSpPr>
        <p:spPr/>
        <p:txBody>
          <a:bodyPr/>
          <a:lstStyle/>
          <a:p>
            <a:r>
              <a:rPr lang="zh-CN" altLang="en-US" dirty="0"/>
              <a:t>除了通信协议，我们在</a:t>
            </a:r>
            <a:r>
              <a:rPr lang="en-US" altLang="zh-CN" dirty="0"/>
              <a:t>LACCS</a:t>
            </a:r>
            <a:r>
              <a:rPr lang="zh-CN" altLang="en-US" dirty="0"/>
              <a:t>平台计算节点上实现了多流水线并行的软件执行核心，取得了操控性能和存储效率的突破。在每个计算核心中，我们将数据处理任务分解为多个阶段，每个阶段都有对应的处理单元，后一单元处理工作时，前一单元已经在处理下一个任务。</a:t>
            </a:r>
            <a:r>
              <a:rPr lang="en-US" altLang="zh-CN" dirty="0"/>
              <a:t>LACCS</a:t>
            </a:r>
            <a:r>
              <a:rPr lang="zh-CN" altLang="en-US" dirty="0"/>
              <a:t>平台的计算节点中有很多个这样的处理核心，能够并行执行多个任务链，极大增加了系统的吞吐量，降低了延迟。对比</a:t>
            </a:r>
            <a:r>
              <a:rPr lang="en-US" altLang="zh-CN" dirty="0"/>
              <a:t>LACCS</a:t>
            </a:r>
            <a:r>
              <a:rPr lang="zh-CN" altLang="en-US" dirty="0"/>
              <a:t>平台和之前开发的基于国际常用控制平台的旧系统，动力学操控节点的启动时间从</a:t>
            </a:r>
            <a:r>
              <a:rPr lang="en-US" altLang="zh-CN" dirty="0"/>
              <a:t>20min</a:t>
            </a:r>
            <a:r>
              <a:rPr lang="zh-CN" altLang="en-US" dirty="0"/>
              <a:t>降低至</a:t>
            </a:r>
            <a:r>
              <a:rPr lang="en-US" altLang="zh-CN" dirty="0"/>
              <a:t>20s</a:t>
            </a:r>
            <a:r>
              <a:rPr lang="zh-CN" altLang="en-US" dirty="0"/>
              <a:t>，并且典型动力学控制时间从</a:t>
            </a:r>
            <a:r>
              <a:rPr lang="en-US" altLang="zh-CN" dirty="0"/>
              <a:t>67s</a:t>
            </a:r>
            <a:r>
              <a:rPr lang="zh-CN" altLang="en-US" dirty="0"/>
              <a:t>降低至</a:t>
            </a:r>
            <a:r>
              <a:rPr lang="en-US" altLang="zh-CN" dirty="0"/>
              <a:t>3s</a:t>
            </a:r>
            <a:r>
              <a:rPr lang="zh-CN" altLang="en-US" dirty="0"/>
              <a:t>，控制性能有</a:t>
            </a:r>
            <a:r>
              <a:rPr lang="en-US" altLang="zh-CN" dirty="0"/>
              <a:t>20</a:t>
            </a:r>
            <a:r>
              <a:rPr lang="zh-CN" altLang="en-US" dirty="0"/>
              <a:t>倍的提升。此外，得益于处理性能的提升，我们可以在自研数据库中使用非常高效的存储结构，将单行存储容量提升至</a:t>
            </a:r>
            <a:r>
              <a:rPr lang="en-US" altLang="zh-CN" dirty="0"/>
              <a:t>10GB</a:t>
            </a:r>
            <a:r>
              <a:rPr lang="zh-CN" altLang="en-US" dirty="0"/>
              <a:t>以上，硬盘存储空间的利用率提升到</a:t>
            </a:r>
            <a:r>
              <a:rPr lang="en-US" altLang="zh-CN" dirty="0"/>
              <a:t>95%</a:t>
            </a:r>
            <a:r>
              <a:rPr lang="zh-CN" altLang="en-US" dirty="0"/>
              <a:t>，这样可以在大幅简化应用的同时有效降低成本。</a:t>
            </a:r>
          </a:p>
        </p:txBody>
      </p:sp>
    </p:spTree>
    <p:extLst>
      <p:ext uri="{BB962C8B-B14F-4D97-AF65-F5344CB8AC3E}">
        <p14:creationId xmlns:p14="http://schemas.microsoft.com/office/powerpoint/2010/main" val="129769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4E1C4-FC1E-F13B-B937-909E1A07ED2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0E589B5-62C1-286D-EC89-BA93ECD7CBD5}"/>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57D1CABC-755E-AC28-42DE-5E307D8B30FC}"/>
              </a:ext>
            </a:extLst>
          </p:cNvPr>
          <p:cNvSpPr>
            <a:spLocks noGrp="1"/>
          </p:cNvSpPr>
          <p:nvPr>
            <p:ph type="sldNum" sz="quarter" idx="5"/>
          </p:nvPr>
        </p:nvSpPr>
        <p:spPr/>
        <p:txBody>
          <a:bodyPr/>
          <a:lstStyle/>
          <a:p>
            <a:fld id="{CA0EC246-BD03-46AD-930F-657595288798}" type="slidenum">
              <a:rPr lang="zh-CN" altLang="en-US" smtClean="0"/>
              <a:t>11</a:t>
            </a:fld>
            <a:endParaRPr lang="zh-CN" altLang="en-US"/>
          </a:p>
        </p:txBody>
      </p:sp>
      <p:sp>
        <p:nvSpPr>
          <p:cNvPr id="6" name="备注占位符 5">
            <a:extLst>
              <a:ext uri="{FF2B5EF4-FFF2-40B4-BE49-F238E27FC236}">
                <a16:creationId xmlns:a16="http://schemas.microsoft.com/office/drawing/2014/main" id="{46941A97-AA73-67FD-6A4A-CA629334F640}"/>
              </a:ext>
            </a:extLst>
          </p:cNvPr>
          <p:cNvSpPr>
            <a:spLocks noGrp="1"/>
          </p:cNvSpPr>
          <p:nvPr>
            <p:ph type="body" sz="quarter" idx="3"/>
          </p:nvPr>
        </p:nvSpPr>
        <p:spPr/>
        <p:txBody>
          <a:bodyPr/>
          <a:lstStyle/>
          <a:p>
            <a:r>
              <a:rPr lang="zh-CN" altLang="en-US" dirty="0"/>
              <a:t>目前，</a:t>
            </a:r>
            <a:r>
              <a:rPr lang="en-US" altLang="zh-CN" dirty="0"/>
              <a:t>LACCS</a:t>
            </a:r>
            <a:r>
              <a:rPr lang="zh-CN" altLang="en-US" dirty="0"/>
              <a:t>平台相关技术已应用到多个加速器装置，将在线闭环操控精度提升</a:t>
            </a:r>
            <a:r>
              <a:rPr lang="en-US" altLang="zh-CN" dirty="0"/>
              <a:t>2</a:t>
            </a:r>
            <a:r>
              <a:rPr lang="zh-CN" altLang="en-US" dirty="0"/>
              <a:t>～</a:t>
            </a:r>
            <a:r>
              <a:rPr lang="en-US" altLang="zh-CN" dirty="0"/>
              <a:t>6</a:t>
            </a:r>
            <a:r>
              <a:rPr lang="zh-CN" altLang="en-US" dirty="0"/>
              <a:t>个量级，并使我们装置历史数据存储的总时长达到</a:t>
            </a:r>
            <a:r>
              <a:rPr lang="en-US" altLang="zh-CN" dirty="0"/>
              <a:t>10</a:t>
            </a:r>
            <a:r>
              <a:rPr lang="zh-CN" altLang="en-US" dirty="0"/>
              <a:t>年量级，数据精度对齐到毫秒级，为后续智能化系统的开发提供关键的数据基础。</a:t>
            </a:r>
          </a:p>
        </p:txBody>
      </p:sp>
    </p:spTree>
    <p:extLst>
      <p:ext uri="{BB962C8B-B14F-4D97-AF65-F5344CB8AC3E}">
        <p14:creationId xmlns:p14="http://schemas.microsoft.com/office/powerpoint/2010/main" val="3072195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314C3-E79E-87AB-51C2-879475BE0AF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62352F-A67F-E673-5959-352A4528A7A3}"/>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0887E5ED-5AF1-51D8-28DF-C9460E2BD88A}"/>
              </a:ext>
            </a:extLst>
          </p:cNvPr>
          <p:cNvSpPr>
            <a:spLocks noGrp="1"/>
          </p:cNvSpPr>
          <p:nvPr>
            <p:ph type="sldNum" sz="quarter" idx="5"/>
          </p:nvPr>
        </p:nvSpPr>
        <p:spPr/>
        <p:txBody>
          <a:bodyPr/>
          <a:lstStyle/>
          <a:p>
            <a:fld id="{CA0EC246-BD03-46AD-930F-657595288798}" type="slidenum">
              <a:rPr lang="zh-CN" altLang="en-US" smtClean="0"/>
              <a:t>12</a:t>
            </a:fld>
            <a:endParaRPr lang="zh-CN" altLang="en-US"/>
          </a:p>
        </p:txBody>
      </p:sp>
      <p:sp>
        <p:nvSpPr>
          <p:cNvPr id="6" name="备注占位符 5">
            <a:extLst>
              <a:ext uri="{FF2B5EF4-FFF2-40B4-BE49-F238E27FC236}">
                <a16:creationId xmlns:a16="http://schemas.microsoft.com/office/drawing/2014/main" id="{C1D864B7-3F81-6701-34B5-4F715F4A1629}"/>
              </a:ext>
            </a:extLst>
          </p:cNvPr>
          <p:cNvSpPr>
            <a:spLocks noGrp="1"/>
          </p:cNvSpPr>
          <p:nvPr>
            <p:ph type="body" sz="quarter" idx="3"/>
          </p:nvPr>
        </p:nvSpPr>
        <p:spPr/>
        <p:txBody>
          <a:bodyPr/>
          <a:lstStyle/>
          <a:p>
            <a:r>
              <a:rPr lang="zh-CN" altLang="en-US" dirty="0"/>
              <a:t>有了数据平台后，我们基于开源人工智能大模型，结合</a:t>
            </a:r>
            <a:r>
              <a:rPr lang="en-US" altLang="zh-CN" dirty="0"/>
              <a:t>RAG</a:t>
            </a:r>
            <a:r>
              <a:rPr lang="zh-CN" altLang="en-US" dirty="0"/>
              <a:t>技术，研发了面向加速器和等离子体领域的可信大模型，构建了加速器装置知识助手。这个知识助手有两个特性，第一是对专业术语的精确处理，通过各语言内容的精准交叉融合生成，有效提升了知识助手的知识广度。其二是完全可信，知识助手生成的所有信息都可验证、可追溯，这是大模型能够应用在动力学研究和加速器操控的必备能力，幻觉产生的虚假信息可能产生非常严重的问题。</a:t>
            </a:r>
          </a:p>
        </p:txBody>
      </p:sp>
    </p:spTree>
    <p:extLst>
      <p:ext uri="{BB962C8B-B14F-4D97-AF65-F5344CB8AC3E}">
        <p14:creationId xmlns:p14="http://schemas.microsoft.com/office/powerpoint/2010/main" val="414005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6554-8221-51A7-5132-E2C520964A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8D416C-677E-CBA2-D815-6444B119763F}"/>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4058188A-79B0-A8F6-176E-C6363FE74F39}"/>
              </a:ext>
            </a:extLst>
          </p:cNvPr>
          <p:cNvSpPr>
            <a:spLocks noGrp="1"/>
          </p:cNvSpPr>
          <p:nvPr>
            <p:ph type="sldNum" sz="quarter" idx="5"/>
          </p:nvPr>
        </p:nvSpPr>
        <p:spPr/>
        <p:txBody>
          <a:bodyPr/>
          <a:lstStyle/>
          <a:p>
            <a:fld id="{CA0EC246-BD03-46AD-930F-657595288798}" type="slidenum">
              <a:rPr lang="zh-CN" altLang="en-US" smtClean="0"/>
              <a:t>13</a:t>
            </a:fld>
            <a:endParaRPr lang="zh-CN" altLang="en-US"/>
          </a:p>
        </p:txBody>
      </p:sp>
      <p:sp>
        <p:nvSpPr>
          <p:cNvPr id="6" name="备注占位符 5">
            <a:extLst>
              <a:ext uri="{FF2B5EF4-FFF2-40B4-BE49-F238E27FC236}">
                <a16:creationId xmlns:a16="http://schemas.microsoft.com/office/drawing/2014/main" id="{5070734A-2A17-AB78-1088-D1D6A1BDD096}"/>
              </a:ext>
            </a:extLst>
          </p:cNvPr>
          <p:cNvSpPr>
            <a:spLocks noGrp="1"/>
          </p:cNvSpPr>
          <p:nvPr>
            <p:ph type="body" sz="quarter" idx="3"/>
          </p:nvPr>
        </p:nvSpPr>
        <p:spPr/>
        <p:txBody>
          <a:bodyPr/>
          <a:lstStyle/>
          <a:p>
            <a:r>
              <a:rPr lang="zh-CN" altLang="en-US" dirty="0"/>
              <a:t>基于可信大模型，结合智能体和</a:t>
            </a:r>
            <a:r>
              <a:rPr lang="en-US" altLang="zh-CN" dirty="0"/>
              <a:t>LACCS</a:t>
            </a:r>
            <a:r>
              <a:rPr lang="zh-CN" altLang="en-US" dirty="0"/>
              <a:t>平台接口，就可以推动操控的全面智能化，使非软件专业人员也可以构建自己的束流操控工具。例如，我们用自然语言描述查询某台电源的回读数据并分析，智能体调用我们的大模型就能够分析应该去哪里取数据，然后根据</a:t>
            </a:r>
            <a:r>
              <a:rPr lang="en-US" altLang="zh-CN" dirty="0"/>
              <a:t>LACCS</a:t>
            </a:r>
            <a:r>
              <a:rPr lang="zh-CN" altLang="en-US" dirty="0"/>
              <a:t>的接口，大模型知识库中的使用说明书，自动查找到数据并寻找配置变化点。可以看到，这个系统已经能够自动分析出我们调试的时间点。最后，智能体能够根据这个过程自动生成技能，形成常用工具。全过程不需要用户有任何编码技能。</a:t>
            </a:r>
          </a:p>
        </p:txBody>
      </p:sp>
    </p:spTree>
    <p:extLst>
      <p:ext uri="{BB962C8B-B14F-4D97-AF65-F5344CB8AC3E}">
        <p14:creationId xmlns:p14="http://schemas.microsoft.com/office/powerpoint/2010/main" val="200454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5411-58BB-6111-792F-8F004F73EA4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E7F7C0A-DA78-3ADB-B99D-F3BC9BDF1269}"/>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9C30D37F-2D30-0D8B-527D-8A17BE09BA41}"/>
              </a:ext>
            </a:extLst>
          </p:cNvPr>
          <p:cNvSpPr>
            <a:spLocks noGrp="1"/>
          </p:cNvSpPr>
          <p:nvPr>
            <p:ph type="sldNum" sz="quarter" idx="5"/>
          </p:nvPr>
        </p:nvSpPr>
        <p:spPr/>
        <p:txBody>
          <a:bodyPr/>
          <a:lstStyle/>
          <a:p>
            <a:fld id="{CA0EC246-BD03-46AD-930F-657595288798}" type="slidenum">
              <a:rPr lang="zh-CN" altLang="en-US" smtClean="0"/>
              <a:t>14</a:t>
            </a:fld>
            <a:endParaRPr lang="zh-CN" altLang="en-US"/>
          </a:p>
        </p:txBody>
      </p:sp>
      <p:sp>
        <p:nvSpPr>
          <p:cNvPr id="6" name="备注占位符 5">
            <a:extLst>
              <a:ext uri="{FF2B5EF4-FFF2-40B4-BE49-F238E27FC236}">
                <a16:creationId xmlns:a16="http://schemas.microsoft.com/office/drawing/2014/main" id="{D7F0AA01-D1E6-0B33-02DE-FDEC00A58EBB}"/>
              </a:ext>
            </a:extLst>
          </p:cNvPr>
          <p:cNvSpPr>
            <a:spLocks noGrp="1"/>
          </p:cNvSpPr>
          <p:nvPr>
            <p:ph type="body" sz="quarter" idx="3"/>
          </p:nvPr>
        </p:nvSpPr>
        <p:spPr/>
        <p:txBody>
          <a:bodyPr/>
          <a:lstStyle/>
          <a:p>
            <a:r>
              <a:rPr lang="zh-CN" altLang="en-US" dirty="0"/>
              <a:t>前面的智能操控更多的是分析现象、选择或者生成对应的操控工具，对加速器装置进行自动化的调控，不涉及到动力学的核心创新。那么前面我们希望智能系统能够自主提出科学问题，并且自主实现动力学创新。那么如何生成新的动力学方案呢？现在我们有一个初步的想法等待去实现，就是让大模型利用融合的知识库，广泛考量不同动力学基本原理，全面智能探索、优化、验证、迭代新动力学方案。也就是像这里给出的，在设定需求和约束后，大模型能够尝试不同的路径，生成全新的动力学方案，达到操控目标。</a:t>
            </a:r>
          </a:p>
        </p:txBody>
      </p:sp>
    </p:spTree>
    <p:extLst>
      <p:ext uri="{BB962C8B-B14F-4D97-AF65-F5344CB8AC3E}">
        <p14:creationId xmlns:p14="http://schemas.microsoft.com/office/powerpoint/2010/main" val="3617174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1D87-8BC4-77AF-D3D0-2C2370B84C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272D56-B32D-3875-14BF-43FB2D439E41}"/>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6401C0A3-9C84-8214-A70E-DA9822C335FA}"/>
              </a:ext>
            </a:extLst>
          </p:cNvPr>
          <p:cNvSpPr>
            <a:spLocks noGrp="1"/>
          </p:cNvSpPr>
          <p:nvPr>
            <p:ph type="sldNum" sz="quarter" idx="5"/>
          </p:nvPr>
        </p:nvSpPr>
        <p:spPr/>
        <p:txBody>
          <a:bodyPr/>
          <a:lstStyle/>
          <a:p>
            <a:fld id="{CA0EC246-BD03-46AD-930F-657595288798}" type="slidenum">
              <a:rPr lang="zh-CN" altLang="en-US" smtClean="0"/>
              <a:t>15</a:t>
            </a:fld>
            <a:endParaRPr lang="zh-CN" altLang="en-US"/>
          </a:p>
        </p:txBody>
      </p:sp>
      <p:sp>
        <p:nvSpPr>
          <p:cNvPr id="6" name="备注占位符 5">
            <a:extLst>
              <a:ext uri="{FF2B5EF4-FFF2-40B4-BE49-F238E27FC236}">
                <a16:creationId xmlns:a16="http://schemas.microsoft.com/office/drawing/2014/main" id="{8E27CD07-7FBD-EEDB-C70E-88106880965B}"/>
              </a:ext>
            </a:extLst>
          </p:cNvPr>
          <p:cNvSpPr>
            <a:spLocks noGrp="1"/>
          </p:cNvSpPr>
          <p:nvPr>
            <p:ph type="body" sz="quarter" idx="3"/>
          </p:nvPr>
        </p:nvSpPr>
        <p:spPr/>
        <p:txBody>
          <a:bodyPr/>
          <a:lstStyle/>
          <a:p>
            <a:r>
              <a:rPr lang="zh-CN" altLang="en-US" dirty="0"/>
              <a:t>有了智慧中枢后，人工智能还需要感知装置的状态，否则就是瞎子，无法看到、理解物理世界。我们构建了一些感知模型，来解决目前束流状态感知面临的两方面问题。其一是传统方法测量时间过长，无法作为常规测量手段。例如这里我们使用自编码器融合</a:t>
            </a:r>
            <a:r>
              <a:rPr lang="en-US" altLang="zh-CN" dirty="0"/>
              <a:t>1</a:t>
            </a:r>
            <a:r>
              <a:rPr lang="zh-CN" altLang="en-US" dirty="0"/>
              <a:t>维剖面和荧光靶数据，快速重建相空间，大幅缩短测量时间。而且在这个模型的训练过程中，我们使用</a:t>
            </a:r>
            <a:r>
              <a:rPr lang="en-US" altLang="zh-CN" dirty="0"/>
              <a:t>CISP</a:t>
            </a:r>
            <a:r>
              <a:rPr lang="zh-CN" altLang="en-US" dirty="0"/>
              <a:t>模拟软件生成了大量束流数据，在仿真环境下高效完成模型的训练和离线测试，节约了在线训练的时间。从快速重建的结果看，理想环境中精度还是非常高的。</a:t>
            </a:r>
          </a:p>
        </p:txBody>
      </p:sp>
    </p:spTree>
    <p:extLst>
      <p:ext uri="{BB962C8B-B14F-4D97-AF65-F5344CB8AC3E}">
        <p14:creationId xmlns:p14="http://schemas.microsoft.com/office/powerpoint/2010/main" val="475638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FC0B8-CC54-E276-AE7A-83183BFC28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AED39D3-645C-7382-CEE1-06662F094BD3}"/>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3E8C72D9-3E3F-C1A2-8059-4BFC271A640F}"/>
              </a:ext>
            </a:extLst>
          </p:cNvPr>
          <p:cNvSpPr>
            <a:spLocks noGrp="1"/>
          </p:cNvSpPr>
          <p:nvPr>
            <p:ph type="sldNum" sz="quarter" idx="5"/>
          </p:nvPr>
        </p:nvSpPr>
        <p:spPr/>
        <p:txBody>
          <a:bodyPr/>
          <a:lstStyle/>
          <a:p>
            <a:fld id="{CA0EC246-BD03-46AD-930F-657595288798}" type="slidenum">
              <a:rPr lang="zh-CN" altLang="en-US" smtClean="0"/>
              <a:t>16</a:t>
            </a:fld>
            <a:endParaRPr lang="zh-CN" altLang="en-US"/>
          </a:p>
        </p:txBody>
      </p:sp>
      <p:sp>
        <p:nvSpPr>
          <p:cNvPr id="6" name="备注占位符 5">
            <a:extLst>
              <a:ext uri="{FF2B5EF4-FFF2-40B4-BE49-F238E27FC236}">
                <a16:creationId xmlns:a16="http://schemas.microsoft.com/office/drawing/2014/main" id="{7D9DD594-FA4B-A456-6826-23A66511B035}"/>
              </a:ext>
            </a:extLst>
          </p:cNvPr>
          <p:cNvSpPr>
            <a:spLocks noGrp="1"/>
          </p:cNvSpPr>
          <p:nvPr>
            <p:ph type="body" sz="quarter" idx="3"/>
          </p:nvPr>
        </p:nvSpPr>
        <p:spPr/>
        <p:txBody>
          <a:bodyPr/>
          <a:lstStyle/>
          <a:p>
            <a:r>
              <a:rPr lang="zh-CN" altLang="en-US" dirty="0"/>
              <a:t>第二个问题是在束团合并等高动态过程中传统算法很难快速重建束流相空间的剧烈变化，我们设计了条件变分自编码器，将一维测量信号和部分动力学参数信息输入模型，能够实现毫秒级时间的在线逐帧重构，提供传统算法无法提供的快速重构剧烈变化相空间的能力。</a:t>
            </a:r>
          </a:p>
        </p:txBody>
      </p:sp>
    </p:spTree>
    <p:extLst>
      <p:ext uri="{BB962C8B-B14F-4D97-AF65-F5344CB8AC3E}">
        <p14:creationId xmlns:p14="http://schemas.microsoft.com/office/powerpoint/2010/main" val="130307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663B7-BFA9-486C-2995-D83E0C16A5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2895E1-3D91-129B-E827-BA2A3C4767CB}"/>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F795960F-B147-6631-E75D-0AE0AC303789}"/>
              </a:ext>
            </a:extLst>
          </p:cNvPr>
          <p:cNvSpPr>
            <a:spLocks noGrp="1"/>
          </p:cNvSpPr>
          <p:nvPr>
            <p:ph type="sldNum" sz="quarter" idx="5"/>
          </p:nvPr>
        </p:nvSpPr>
        <p:spPr/>
        <p:txBody>
          <a:bodyPr/>
          <a:lstStyle/>
          <a:p>
            <a:fld id="{CA0EC246-BD03-46AD-930F-657595288798}" type="slidenum">
              <a:rPr lang="zh-CN" altLang="en-US" smtClean="0"/>
              <a:t>17</a:t>
            </a:fld>
            <a:endParaRPr lang="zh-CN" altLang="en-US"/>
          </a:p>
        </p:txBody>
      </p:sp>
      <p:sp>
        <p:nvSpPr>
          <p:cNvPr id="6" name="备注占位符 5">
            <a:extLst>
              <a:ext uri="{FF2B5EF4-FFF2-40B4-BE49-F238E27FC236}">
                <a16:creationId xmlns:a16="http://schemas.microsoft.com/office/drawing/2014/main" id="{FFC4E7FD-2137-32C7-E7DA-A4CEE6EB2C4C}"/>
              </a:ext>
            </a:extLst>
          </p:cNvPr>
          <p:cNvSpPr>
            <a:spLocks noGrp="1"/>
          </p:cNvSpPr>
          <p:nvPr>
            <p:ph type="body" sz="quarter" idx="3"/>
          </p:nvPr>
        </p:nvSpPr>
        <p:spPr/>
        <p:txBody>
          <a:bodyPr/>
          <a:lstStyle/>
          <a:p>
            <a:r>
              <a:rPr lang="zh-CN" altLang="en-US" dirty="0"/>
              <a:t>在研发感知模型的同时，我们也正在研发操控模型或混合自动操控工具。操控模型里面很具有代表性的是强化学习和模仿学习的融合模型，使用历史数据加速模型的冷启动，然后在启动后，再通过强化学习打破调优的边界。对比仅仅强化学习，这个融合模型在数百次训练中传输效率趋近</a:t>
            </a:r>
            <a:r>
              <a:rPr lang="en-US" altLang="zh-CN" dirty="0"/>
              <a:t>100%</a:t>
            </a:r>
            <a:r>
              <a:rPr lang="zh-CN" altLang="en-US" dirty="0"/>
              <a:t>，而仅有强化学习时一直是</a:t>
            </a:r>
            <a:r>
              <a:rPr lang="en-US" altLang="zh-CN" dirty="0"/>
              <a:t>0</a:t>
            </a:r>
            <a:r>
              <a:rPr lang="zh-CN" altLang="en-US" dirty="0"/>
              <a:t>，还没找到方向，证明融合模型的有效性。同时，存在偏差，历史数据匹配度不高的情况下，模型具备打破历史数据边界的能力，仍然能够探索出效率接近</a:t>
            </a:r>
            <a:r>
              <a:rPr lang="en-US" altLang="zh-CN" dirty="0"/>
              <a:t>100%</a:t>
            </a:r>
            <a:r>
              <a:rPr lang="zh-CN" altLang="en-US" dirty="0"/>
              <a:t>的参数组合。</a:t>
            </a:r>
          </a:p>
        </p:txBody>
      </p:sp>
    </p:spTree>
    <p:extLst>
      <p:ext uri="{BB962C8B-B14F-4D97-AF65-F5344CB8AC3E}">
        <p14:creationId xmlns:p14="http://schemas.microsoft.com/office/powerpoint/2010/main" val="1276645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1B67D-8224-7693-67EB-25DD361685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8EA6132-F07A-72FC-4DB1-5920F79F79F7}"/>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6BBA3046-49C5-E6D1-8D55-4EF21A19ABA0}"/>
              </a:ext>
            </a:extLst>
          </p:cNvPr>
          <p:cNvSpPr>
            <a:spLocks noGrp="1"/>
          </p:cNvSpPr>
          <p:nvPr>
            <p:ph type="sldNum" sz="quarter" idx="5"/>
          </p:nvPr>
        </p:nvSpPr>
        <p:spPr/>
        <p:txBody>
          <a:bodyPr/>
          <a:lstStyle/>
          <a:p>
            <a:fld id="{CA0EC246-BD03-46AD-930F-657595288798}" type="slidenum">
              <a:rPr lang="zh-CN" altLang="en-US" smtClean="0"/>
              <a:t>18</a:t>
            </a:fld>
            <a:endParaRPr lang="zh-CN" altLang="en-US"/>
          </a:p>
        </p:txBody>
      </p:sp>
      <p:sp>
        <p:nvSpPr>
          <p:cNvPr id="6" name="备注占位符 5">
            <a:extLst>
              <a:ext uri="{FF2B5EF4-FFF2-40B4-BE49-F238E27FC236}">
                <a16:creationId xmlns:a16="http://schemas.microsoft.com/office/drawing/2014/main" id="{77C0D3CA-F815-7B2C-B188-FD5DDE66DB24}"/>
              </a:ext>
            </a:extLst>
          </p:cNvPr>
          <p:cNvSpPr>
            <a:spLocks noGrp="1"/>
          </p:cNvSpPr>
          <p:nvPr>
            <p:ph type="body" sz="quarter" idx="3"/>
          </p:nvPr>
        </p:nvSpPr>
        <p:spPr/>
        <p:txBody>
          <a:bodyPr/>
          <a:lstStyle/>
          <a:p>
            <a:r>
              <a:rPr lang="zh-CN" altLang="en-US" dirty="0"/>
              <a:t>除了纯机器学习模型调优外，我们也正在开发混合式束流操控工具，首先通过机器学习降维等方法寻找关键变量，避免变量空间过大导致寻找最优的时间不可接受。然后使用随机搜索来探索加速器装置变量的多种组合或大变化区间。最后由贝叶斯优化等算法来在局部寻找可能的最优解。当然，这个过程是需要迭代进行的，关键参数和最优区域可能会随着状态的改变而改变。</a:t>
            </a:r>
          </a:p>
        </p:txBody>
      </p:sp>
    </p:spTree>
    <p:extLst>
      <p:ext uri="{BB962C8B-B14F-4D97-AF65-F5344CB8AC3E}">
        <p14:creationId xmlns:p14="http://schemas.microsoft.com/office/powerpoint/2010/main" val="1435820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54AB1-ADE9-FA39-C71E-4AC3AD249E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5C4130-A0AC-9B83-12CB-DF401CB5F9E7}"/>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DD47A85C-AD03-7578-23FB-DF9D403C37FC}"/>
              </a:ext>
            </a:extLst>
          </p:cNvPr>
          <p:cNvSpPr>
            <a:spLocks noGrp="1"/>
          </p:cNvSpPr>
          <p:nvPr>
            <p:ph type="sldNum" sz="quarter" idx="5"/>
          </p:nvPr>
        </p:nvSpPr>
        <p:spPr/>
        <p:txBody>
          <a:bodyPr/>
          <a:lstStyle/>
          <a:p>
            <a:fld id="{CA0EC246-BD03-46AD-930F-657595288798}" type="slidenum">
              <a:rPr lang="zh-CN" altLang="en-US" smtClean="0"/>
              <a:t>19</a:t>
            </a:fld>
            <a:endParaRPr lang="zh-CN" altLang="en-US"/>
          </a:p>
        </p:txBody>
      </p:sp>
      <p:sp>
        <p:nvSpPr>
          <p:cNvPr id="6" name="备注占位符 5">
            <a:extLst>
              <a:ext uri="{FF2B5EF4-FFF2-40B4-BE49-F238E27FC236}">
                <a16:creationId xmlns:a16="http://schemas.microsoft.com/office/drawing/2014/main" id="{01C82CF3-D2BE-A1F0-E764-6AC105273963}"/>
              </a:ext>
            </a:extLst>
          </p:cNvPr>
          <p:cNvSpPr>
            <a:spLocks noGrp="1"/>
          </p:cNvSpPr>
          <p:nvPr>
            <p:ph type="body" sz="quarter" idx="3"/>
          </p:nvPr>
        </p:nvSpPr>
        <p:spPr/>
        <p:txBody>
          <a:bodyPr/>
          <a:lstStyle/>
          <a:p>
            <a:r>
              <a:rPr lang="zh-CN" altLang="en-US" dirty="0"/>
              <a:t>那么，现在我们有了数据平台，决策模型，感知模型和操控模型，如何形成它们的闭环呢。很直接的想法就是构建多功能集成化的多智能体系统，通过它们的智能协作形成系统闭环。主智能体专注于</a:t>
            </a:r>
            <a:r>
              <a:rPr lang="en-US" altLang="zh-CN" dirty="0"/>
              <a:t>……</a:t>
            </a:r>
            <a:r>
              <a:rPr lang="zh-CN" altLang="en-US" dirty="0"/>
              <a:t>，数据融合智能体则是数据平台</a:t>
            </a:r>
            <a:r>
              <a:rPr lang="en-US" altLang="zh-CN" dirty="0"/>
              <a:t>……</a:t>
            </a:r>
            <a:r>
              <a:rPr lang="zh-CN" altLang="en-US" dirty="0"/>
              <a:t>，软件开发智能体根据</a:t>
            </a:r>
            <a:r>
              <a:rPr lang="en-US" altLang="zh-CN" dirty="0"/>
              <a:t>LACCS</a:t>
            </a:r>
            <a:r>
              <a:rPr lang="zh-CN" altLang="en-US" dirty="0"/>
              <a:t>平台接口</a:t>
            </a:r>
            <a:r>
              <a:rPr lang="en-US" altLang="zh-CN" dirty="0"/>
              <a:t>……</a:t>
            </a:r>
            <a:r>
              <a:rPr lang="zh-CN" altLang="en-US" dirty="0"/>
              <a:t>，模拟调用智能体则连接</a:t>
            </a:r>
            <a:r>
              <a:rPr lang="en-US" altLang="zh-CN" dirty="0"/>
              <a:t>CISP……</a:t>
            </a:r>
            <a:r>
              <a:rPr lang="zh-CN" altLang="en-US" dirty="0"/>
              <a:t>，提供动力学研究工具，而多维感知智能体则将实现</a:t>
            </a:r>
            <a:r>
              <a:rPr lang="en-US" altLang="zh-CN" dirty="0"/>
              <a:t>……</a:t>
            </a:r>
            <a:r>
              <a:rPr lang="zh-CN" altLang="en-US" dirty="0"/>
              <a:t>，动态操控智能体将根据多维感知智能体的束流参数结果，自主决定使用</a:t>
            </a:r>
            <a:r>
              <a:rPr lang="en-US" altLang="zh-CN" dirty="0"/>
              <a:t>……</a:t>
            </a:r>
            <a:r>
              <a:rPr lang="zh-CN" altLang="en-US" dirty="0"/>
              <a:t>，调优全加速器装置。最后，还需要有真正的具身智能，也就是硬件维护机器人，来处装置的硬件故障、更换配件等等。通过这样一个系统，我们希望能够集成前面的研究结果，拓展人工智能的能力，实现全装置的无人化运维和动力学方案的自动化设计实现。</a:t>
            </a:r>
          </a:p>
        </p:txBody>
      </p:sp>
    </p:spTree>
    <p:extLst>
      <p:ext uri="{BB962C8B-B14F-4D97-AF65-F5344CB8AC3E}">
        <p14:creationId xmlns:p14="http://schemas.microsoft.com/office/powerpoint/2010/main" val="1349794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fld id="{CA0EC246-BD03-46AD-930F-657595288798}" type="slidenum">
              <a:rPr lang="zh-CN" altLang="en-US" smtClean="0"/>
              <a:t>2</a:t>
            </a:fld>
            <a:endParaRPr lang="zh-CN" altLang="en-US"/>
          </a:p>
        </p:txBody>
      </p:sp>
      <p:sp>
        <p:nvSpPr>
          <p:cNvPr id="6" name="备注占位符 5">
            <a:extLst>
              <a:ext uri="{FF2B5EF4-FFF2-40B4-BE49-F238E27FC236}">
                <a16:creationId xmlns:a16="http://schemas.microsoft.com/office/drawing/2014/main" id="{2C09F530-2B74-4D47-BE87-0FCE430A4904}"/>
              </a:ext>
            </a:extLst>
          </p:cNvPr>
          <p:cNvSpPr>
            <a:spLocks noGrp="1"/>
          </p:cNvSpPr>
          <p:nvPr>
            <p:ph type="body" sz="quarter" idx="3"/>
          </p:nvPr>
        </p:nvSpPr>
        <p:spPr/>
        <p:txBody>
          <a:bodyPr/>
          <a:lstStyle/>
          <a:p>
            <a:r>
              <a:rPr lang="zh-CN" altLang="en-US" dirty="0"/>
              <a:t>报告主要分为这样四个部分，我们为什么要在</a:t>
            </a:r>
            <a:r>
              <a:rPr lang="en-US" altLang="zh-CN" dirty="0"/>
              <a:t>HIAF</a:t>
            </a:r>
            <a:r>
              <a:rPr lang="zh-CN" altLang="en-US" dirty="0"/>
              <a:t>上做人工智能应用，要做成什么样，智能系统</a:t>
            </a:r>
            <a:r>
              <a:rPr lang="en-US" altLang="zh-CN" dirty="0" err="1"/>
              <a:t>AutoSDC</a:t>
            </a:r>
            <a:r>
              <a:rPr lang="zh-CN" altLang="en-US" dirty="0"/>
              <a:t>的研发测试情况，在这个过程中人工智能技术在</a:t>
            </a:r>
            <a:r>
              <a:rPr lang="en-US" altLang="zh-CN" dirty="0"/>
              <a:t>HIAF</a:t>
            </a:r>
            <a:r>
              <a:rPr lang="zh-CN" altLang="en-US" dirty="0"/>
              <a:t>装置上的逐步使用，以及对这套系统未来能力的展望。</a:t>
            </a:r>
          </a:p>
        </p:txBody>
      </p:sp>
    </p:spTree>
    <p:extLst>
      <p:ext uri="{BB962C8B-B14F-4D97-AF65-F5344CB8AC3E}">
        <p14:creationId xmlns:p14="http://schemas.microsoft.com/office/powerpoint/2010/main" val="2807778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492ED-7B93-59D5-71A1-61A1B5134CE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37C6EC8-DE1B-7EFF-D3E8-6127050F24C3}"/>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9BCDCD5A-EE6A-ED77-F45C-37133AE4ECE2}"/>
              </a:ext>
            </a:extLst>
          </p:cNvPr>
          <p:cNvSpPr>
            <a:spLocks noGrp="1"/>
          </p:cNvSpPr>
          <p:nvPr>
            <p:ph type="sldNum" sz="quarter" idx="5"/>
          </p:nvPr>
        </p:nvSpPr>
        <p:spPr/>
        <p:txBody>
          <a:bodyPr/>
          <a:lstStyle/>
          <a:p>
            <a:fld id="{CA0EC246-BD03-46AD-930F-657595288798}" type="slidenum">
              <a:rPr lang="zh-CN" altLang="en-US" smtClean="0"/>
              <a:t>20</a:t>
            </a:fld>
            <a:endParaRPr lang="zh-CN" altLang="en-US"/>
          </a:p>
        </p:txBody>
      </p:sp>
      <p:sp>
        <p:nvSpPr>
          <p:cNvPr id="6" name="备注占位符 5">
            <a:extLst>
              <a:ext uri="{FF2B5EF4-FFF2-40B4-BE49-F238E27FC236}">
                <a16:creationId xmlns:a16="http://schemas.microsoft.com/office/drawing/2014/main" id="{3AE463CF-7404-9D6C-EF55-5B6EF560A0AB}"/>
              </a:ext>
            </a:extLst>
          </p:cNvPr>
          <p:cNvSpPr>
            <a:spLocks noGrp="1"/>
          </p:cNvSpPr>
          <p:nvPr>
            <p:ph type="body" sz="quarter" idx="3"/>
          </p:nvPr>
        </p:nvSpPr>
        <p:spPr/>
        <p:txBody>
          <a:bodyPr/>
          <a:lstStyle/>
          <a:p>
            <a:r>
              <a:rPr lang="zh-CN" altLang="en-US" dirty="0"/>
              <a:t>前面提到的这些研究，其实都已经应用到</a:t>
            </a:r>
            <a:r>
              <a:rPr lang="en-US" altLang="zh-CN" dirty="0"/>
              <a:t>HIAF</a:t>
            </a:r>
            <a:r>
              <a:rPr lang="zh-CN" altLang="en-US" dirty="0"/>
              <a:t>装置中去了，有效提升了</a:t>
            </a:r>
            <a:r>
              <a:rPr lang="en-US" altLang="zh-CN" dirty="0"/>
              <a:t>HIAF</a:t>
            </a:r>
            <a:r>
              <a:rPr lang="zh-CN" altLang="en-US" dirty="0"/>
              <a:t>装置的性能或调试效率。</a:t>
            </a:r>
            <a:r>
              <a:rPr lang="en-US" altLang="zh-CN" dirty="0"/>
              <a:t>LACCS</a:t>
            </a:r>
            <a:r>
              <a:rPr lang="zh-CN" altLang="en-US" dirty="0"/>
              <a:t>数据平台已经成功完成了对</a:t>
            </a:r>
            <a:r>
              <a:rPr lang="en-US" altLang="zh-CN" dirty="0"/>
              <a:t>HIAF</a:t>
            </a:r>
            <a:r>
              <a:rPr lang="zh-CN" altLang="en-US" dirty="0"/>
              <a:t>全装置全动力学过程的实时融合操控和所有数据变化的存储。这是几个</a:t>
            </a:r>
            <a:r>
              <a:rPr lang="en-US" altLang="zh-CN" dirty="0"/>
              <a:t>HIAF</a:t>
            </a:r>
            <a:r>
              <a:rPr lang="zh-CN" altLang="en-US" dirty="0"/>
              <a:t>中动力学操控的示例。</a:t>
            </a:r>
          </a:p>
        </p:txBody>
      </p:sp>
    </p:spTree>
    <p:extLst>
      <p:ext uri="{BB962C8B-B14F-4D97-AF65-F5344CB8AC3E}">
        <p14:creationId xmlns:p14="http://schemas.microsoft.com/office/powerpoint/2010/main" val="3682949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412F-4739-D918-0AF2-9BE35D56F55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1B7FAD-E223-71F0-4567-D24F2B684E8E}"/>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B4BC1E1A-9147-5E6D-B496-2D65559637C7}"/>
              </a:ext>
            </a:extLst>
          </p:cNvPr>
          <p:cNvSpPr>
            <a:spLocks noGrp="1"/>
          </p:cNvSpPr>
          <p:nvPr>
            <p:ph type="sldNum" sz="quarter" idx="5"/>
          </p:nvPr>
        </p:nvSpPr>
        <p:spPr/>
        <p:txBody>
          <a:bodyPr/>
          <a:lstStyle/>
          <a:p>
            <a:fld id="{CA0EC246-BD03-46AD-930F-657595288798}" type="slidenum">
              <a:rPr lang="zh-CN" altLang="en-US" smtClean="0"/>
              <a:t>21</a:t>
            </a:fld>
            <a:endParaRPr lang="zh-CN" altLang="en-US"/>
          </a:p>
        </p:txBody>
      </p:sp>
      <p:sp>
        <p:nvSpPr>
          <p:cNvPr id="6" name="备注占位符 5">
            <a:extLst>
              <a:ext uri="{FF2B5EF4-FFF2-40B4-BE49-F238E27FC236}">
                <a16:creationId xmlns:a16="http://schemas.microsoft.com/office/drawing/2014/main" id="{2CBF7C82-2D75-E351-8E50-5293B498F500}"/>
              </a:ext>
            </a:extLst>
          </p:cNvPr>
          <p:cNvSpPr>
            <a:spLocks noGrp="1"/>
          </p:cNvSpPr>
          <p:nvPr>
            <p:ph type="body" sz="quarter" idx="3"/>
          </p:nvPr>
        </p:nvSpPr>
        <p:spPr/>
        <p:txBody>
          <a:bodyPr/>
          <a:lstStyle/>
          <a:p>
            <a:r>
              <a:rPr lang="zh-CN" altLang="en-US" dirty="0"/>
              <a:t>前面提到的这些研究，其实都已经应用到</a:t>
            </a:r>
            <a:r>
              <a:rPr lang="en-US" altLang="zh-CN" dirty="0"/>
              <a:t>HIAF</a:t>
            </a:r>
            <a:r>
              <a:rPr lang="zh-CN" altLang="en-US" dirty="0"/>
              <a:t>装置中去了，有效提升了</a:t>
            </a:r>
            <a:r>
              <a:rPr lang="en-US" altLang="zh-CN" dirty="0"/>
              <a:t>HIAF</a:t>
            </a:r>
            <a:r>
              <a:rPr lang="zh-CN" altLang="en-US" dirty="0"/>
              <a:t>装置的性能或调试效率。</a:t>
            </a:r>
            <a:r>
              <a:rPr lang="en-US" altLang="zh-CN" dirty="0"/>
              <a:t>LACCS</a:t>
            </a:r>
            <a:r>
              <a:rPr lang="zh-CN" altLang="en-US" dirty="0"/>
              <a:t>数据平台已经成功完成了对</a:t>
            </a:r>
            <a:r>
              <a:rPr lang="en-US" altLang="zh-CN" dirty="0"/>
              <a:t>HIAF</a:t>
            </a:r>
            <a:r>
              <a:rPr lang="zh-CN" altLang="en-US" dirty="0"/>
              <a:t>全装置全动力学过程的实时融合操控和所有数据变化的存储。这是几个</a:t>
            </a:r>
            <a:r>
              <a:rPr lang="en-US" altLang="zh-CN" dirty="0"/>
              <a:t>HIAF</a:t>
            </a:r>
            <a:r>
              <a:rPr lang="zh-CN" altLang="en-US" dirty="0"/>
              <a:t>中动力学操控的示例。</a:t>
            </a:r>
          </a:p>
        </p:txBody>
      </p:sp>
    </p:spTree>
    <p:extLst>
      <p:ext uri="{BB962C8B-B14F-4D97-AF65-F5344CB8AC3E}">
        <p14:creationId xmlns:p14="http://schemas.microsoft.com/office/powerpoint/2010/main" val="357644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F731C-945A-2995-2685-90BB3982571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8AA4DB7-9694-536A-CB0A-6CBF85E6213D}"/>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8A29EFF6-76C1-612B-D057-C41C840DB4E8}"/>
              </a:ext>
            </a:extLst>
          </p:cNvPr>
          <p:cNvSpPr>
            <a:spLocks noGrp="1"/>
          </p:cNvSpPr>
          <p:nvPr>
            <p:ph type="sldNum" sz="quarter" idx="5"/>
          </p:nvPr>
        </p:nvSpPr>
        <p:spPr/>
        <p:txBody>
          <a:bodyPr/>
          <a:lstStyle/>
          <a:p>
            <a:fld id="{CA0EC246-BD03-46AD-930F-657595288798}" type="slidenum">
              <a:rPr lang="zh-CN" altLang="en-US" smtClean="0"/>
              <a:t>22</a:t>
            </a:fld>
            <a:endParaRPr lang="zh-CN" altLang="en-US"/>
          </a:p>
        </p:txBody>
      </p:sp>
      <p:sp>
        <p:nvSpPr>
          <p:cNvPr id="6" name="备注占位符 5">
            <a:extLst>
              <a:ext uri="{FF2B5EF4-FFF2-40B4-BE49-F238E27FC236}">
                <a16:creationId xmlns:a16="http://schemas.microsoft.com/office/drawing/2014/main" id="{842E0675-8698-7A71-7EDB-453886800A2C}"/>
              </a:ext>
            </a:extLst>
          </p:cNvPr>
          <p:cNvSpPr>
            <a:spLocks noGrp="1"/>
          </p:cNvSpPr>
          <p:nvPr>
            <p:ph type="body" sz="quarter" idx="3"/>
          </p:nvPr>
        </p:nvSpPr>
        <p:spPr/>
        <p:txBody>
          <a:bodyPr/>
          <a:lstStyle/>
          <a:p>
            <a:r>
              <a:rPr lang="zh-CN" altLang="en-US" dirty="0"/>
              <a:t>目前，</a:t>
            </a:r>
            <a:r>
              <a:rPr lang="en-US" altLang="zh-CN" dirty="0"/>
              <a:t>LACCS</a:t>
            </a:r>
            <a:r>
              <a:rPr lang="zh-CN" altLang="en-US" dirty="0"/>
              <a:t>平台在</a:t>
            </a:r>
            <a:r>
              <a:rPr lang="en-US" altLang="zh-CN" dirty="0"/>
              <a:t>HIAF</a:t>
            </a:r>
            <a:r>
              <a:rPr lang="zh-CN" altLang="en-US" dirty="0"/>
              <a:t>装置中实现了对</a:t>
            </a:r>
            <a:r>
              <a:rPr lang="en-US" altLang="zh-CN" dirty="0"/>
              <a:t>141</a:t>
            </a:r>
            <a:r>
              <a:rPr lang="zh-CN" altLang="en-US" dirty="0"/>
              <a:t>个动力学计算软件、</a:t>
            </a:r>
            <a:r>
              <a:rPr lang="en-US" altLang="zh-CN" dirty="0"/>
              <a:t>1</a:t>
            </a:r>
            <a:r>
              <a:rPr lang="zh-CN" altLang="en-US" dirty="0"/>
              <a:t>个智能操控应用、数万台核心设备、</a:t>
            </a:r>
            <a:r>
              <a:rPr lang="en-US" altLang="zh-CN" dirty="0"/>
              <a:t>5</a:t>
            </a:r>
            <a:r>
              <a:rPr lang="zh-CN" altLang="en-US" dirty="0"/>
              <a:t>万个核心变量的融合操控，其自研数据库每日新增</a:t>
            </a:r>
            <a:r>
              <a:rPr lang="en-US" altLang="zh-CN" dirty="0"/>
              <a:t>10</a:t>
            </a:r>
            <a:r>
              <a:rPr lang="zh-CN" altLang="en-US" dirty="0"/>
              <a:t>亿条相关联的有效历史记录，</a:t>
            </a:r>
            <a:r>
              <a:rPr lang="en-US" altLang="zh-CN" dirty="0"/>
              <a:t>HIAF</a:t>
            </a:r>
            <a:r>
              <a:rPr lang="zh-CN" altLang="en-US" dirty="0"/>
              <a:t>运行到现在，累计的数据已达到千亿条，其中有很多值得挖掘和用于人工智能模型训练的高价值数据。同时，到目前，</a:t>
            </a:r>
            <a:r>
              <a:rPr lang="en-US" altLang="zh-CN" dirty="0"/>
              <a:t>HIAF</a:t>
            </a:r>
            <a:r>
              <a:rPr lang="zh-CN" altLang="en-US" dirty="0"/>
              <a:t>装置也积累了参考文献、技术资料、使用说明约</a:t>
            </a:r>
            <a:r>
              <a:rPr lang="en-US" altLang="zh-CN" dirty="0"/>
              <a:t>2000</a:t>
            </a:r>
            <a:r>
              <a:rPr lang="zh-CN" altLang="en-US" dirty="0"/>
              <a:t>份。所有这些数据在</a:t>
            </a:r>
            <a:r>
              <a:rPr lang="en-US" altLang="zh-CN" dirty="0"/>
              <a:t>HIAF</a:t>
            </a:r>
            <a:r>
              <a:rPr lang="zh-CN" altLang="en-US" dirty="0"/>
              <a:t>装置中实现了可查找、可访问、可互操作、可重用，这是</a:t>
            </a:r>
            <a:r>
              <a:rPr lang="en-US" altLang="zh-CN" dirty="0"/>
              <a:t>HIAF</a:t>
            </a:r>
            <a:r>
              <a:rPr lang="zh-CN" altLang="en-US" dirty="0"/>
              <a:t>实现智能系统的基础。</a:t>
            </a:r>
          </a:p>
        </p:txBody>
      </p:sp>
    </p:spTree>
    <p:extLst>
      <p:ext uri="{BB962C8B-B14F-4D97-AF65-F5344CB8AC3E}">
        <p14:creationId xmlns:p14="http://schemas.microsoft.com/office/powerpoint/2010/main" val="1793317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DB01-9B1D-0363-E47B-D317D2DF41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59A0F36-B0CF-D57F-9330-FA7753987ADC}"/>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2556F1CC-263E-0879-245F-68E958FB49C8}"/>
              </a:ext>
            </a:extLst>
          </p:cNvPr>
          <p:cNvSpPr>
            <a:spLocks noGrp="1"/>
          </p:cNvSpPr>
          <p:nvPr>
            <p:ph type="sldNum" sz="quarter" idx="5"/>
          </p:nvPr>
        </p:nvSpPr>
        <p:spPr/>
        <p:txBody>
          <a:bodyPr/>
          <a:lstStyle/>
          <a:p>
            <a:fld id="{CA0EC246-BD03-46AD-930F-657595288798}" type="slidenum">
              <a:rPr lang="zh-CN" altLang="en-US" smtClean="0"/>
              <a:t>23</a:t>
            </a:fld>
            <a:endParaRPr lang="zh-CN" altLang="en-US"/>
          </a:p>
        </p:txBody>
      </p:sp>
      <p:sp>
        <p:nvSpPr>
          <p:cNvPr id="6" name="备注占位符 5">
            <a:extLst>
              <a:ext uri="{FF2B5EF4-FFF2-40B4-BE49-F238E27FC236}">
                <a16:creationId xmlns:a16="http://schemas.microsoft.com/office/drawing/2014/main" id="{877BC722-F425-ED59-3633-1470321491BC}"/>
              </a:ext>
            </a:extLst>
          </p:cNvPr>
          <p:cNvSpPr>
            <a:spLocks noGrp="1"/>
          </p:cNvSpPr>
          <p:nvPr>
            <p:ph type="body" sz="quarter" idx="3"/>
          </p:nvPr>
        </p:nvSpPr>
        <p:spPr/>
        <p:txBody>
          <a:bodyPr/>
          <a:lstStyle/>
          <a:p>
            <a:r>
              <a:rPr lang="zh-CN" altLang="en-US" dirty="0"/>
              <a:t>通过</a:t>
            </a:r>
            <a:r>
              <a:rPr lang="en-US" altLang="zh-CN" dirty="0"/>
              <a:t>LACCS</a:t>
            </a:r>
            <a:r>
              <a:rPr lang="zh-CN" altLang="en-US" dirty="0"/>
              <a:t>平台的高度集成化操控，</a:t>
            </a:r>
            <a:r>
              <a:rPr lang="en-US" altLang="zh-CN" dirty="0"/>
              <a:t>HIAF</a:t>
            </a:r>
            <a:r>
              <a:rPr lang="zh-CN" altLang="en-US" dirty="0"/>
              <a:t>主加速器实现了</a:t>
            </a:r>
            <a:r>
              <a:rPr lang="en-US" altLang="zh-CN" dirty="0"/>
              <a:t>4</a:t>
            </a:r>
            <a:r>
              <a:rPr lang="zh-CN" altLang="en-US" dirty="0"/>
              <a:t>小时快速出束，</a:t>
            </a:r>
            <a:r>
              <a:rPr lang="en-US" altLang="zh-CN" dirty="0"/>
              <a:t>2</a:t>
            </a:r>
            <a:r>
              <a:rPr lang="zh-CN" altLang="en-US" dirty="0"/>
              <a:t>公里束线</a:t>
            </a:r>
            <a:r>
              <a:rPr lang="en-US" altLang="zh-CN" dirty="0"/>
              <a:t>16</a:t>
            </a:r>
            <a:r>
              <a:rPr lang="zh-CN" altLang="en-US" dirty="0"/>
              <a:t>小时贯通，创下了国际上大型离子加速器设施全线贯通的记录。</a:t>
            </a:r>
          </a:p>
        </p:txBody>
      </p:sp>
    </p:spTree>
    <p:extLst>
      <p:ext uri="{BB962C8B-B14F-4D97-AF65-F5344CB8AC3E}">
        <p14:creationId xmlns:p14="http://schemas.microsoft.com/office/powerpoint/2010/main" val="1915842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A15D-CABD-254B-AE62-10A0171F93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703826-75AA-AA24-E48B-8CDDD68C449E}"/>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7376C446-70A6-4AF3-E9FB-5973BE366648}"/>
              </a:ext>
            </a:extLst>
          </p:cNvPr>
          <p:cNvSpPr>
            <a:spLocks noGrp="1"/>
          </p:cNvSpPr>
          <p:nvPr>
            <p:ph type="sldNum" sz="quarter" idx="5"/>
          </p:nvPr>
        </p:nvSpPr>
        <p:spPr/>
        <p:txBody>
          <a:bodyPr/>
          <a:lstStyle/>
          <a:p>
            <a:fld id="{CA0EC246-BD03-46AD-930F-657595288798}" type="slidenum">
              <a:rPr lang="zh-CN" altLang="en-US" smtClean="0"/>
              <a:t>24</a:t>
            </a:fld>
            <a:endParaRPr lang="zh-CN" altLang="en-US"/>
          </a:p>
        </p:txBody>
      </p:sp>
      <p:sp>
        <p:nvSpPr>
          <p:cNvPr id="6" name="备注占位符 5">
            <a:extLst>
              <a:ext uri="{FF2B5EF4-FFF2-40B4-BE49-F238E27FC236}">
                <a16:creationId xmlns:a16="http://schemas.microsoft.com/office/drawing/2014/main" id="{1B73493D-E26F-3408-A1C4-3DF2B97EE364}"/>
              </a:ext>
            </a:extLst>
          </p:cNvPr>
          <p:cNvSpPr>
            <a:spLocks noGrp="1"/>
          </p:cNvSpPr>
          <p:nvPr>
            <p:ph type="body" sz="quarter" idx="3"/>
          </p:nvPr>
        </p:nvSpPr>
        <p:spPr/>
        <p:txBody>
          <a:bodyPr/>
          <a:lstStyle/>
          <a:p>
            <a:r>
              <a:rPr lang="zh-CN" altLang="en-US" dirty="0"/>
              <a:t>同时，在</a:t>
            </a:r>
            <a:r>
              <a:rPr lang="en-US" altLang="zh-CN" dirty="0"/>
              <a:t>LACCS</a:t>
            </a:r>
            <a:r>
              <a:rPr lang="zh-CN" altLang="en-US" dirty="0"/>
              <a:t>平台中实现了大数据驱动的闭环反馈控制，能够实现完全自动化的动力学过程快速精确操控。例如我们构建了高精度快速磁场测量和电源波形的闭环系统，将涡流等导致的动态磁场偏差从约</a:t>
            </a:r>
            <a:r>
              <a:rPr lang="en-US" altLang="zh-CN" dirty="0"/>
              <a:t>80Gs</a:t>
            </a:r>
            <a:r>
              <a:rPr lang="zh-CN" altLang="en-US" dirty="0"/>
              <a:t>降低至正负</a:t>
            </a:r>
            <a:r>
              <a:rPr lang="en-US" altLang="zh-CN" dirty="0"/>
              <a:t>1Gs</a:t>
            </a:r>
            <a:r>
              <a:rPr lang="zh-CN" altLang="en-US" dirty="0"/>
              <a:t>以内，这是磁场操控精度的巨大提升。同时我们也建立</a:t>
            </a:r>
            <a:r>
              <a:rPr lang="en-US" altLang="zh-CN" dirty="0"/>
              <a:t>BPM</a:t>
            </a:r>
            <a:r>
              <a:rPr lang="zh-CN" altLang="en-US" dirty="0"/>
              <a:t>与校正磁铁的反馈控制，能够校正加速全过程中快速变化的闭合轨道畸变。</a:t>
            </a:r>
          </a:p>
        </p:txBody>
      </p:sp>
    </p:spTree>
    <p:extLst>
      <p:ext uri="{BB962C8B-B14F-4D97-AF65-F5344CB8AC3E}">
        <p14:creationId xmlns:p14="http://schemas.microsoft.com/office/powerpoint/2010/main" val="3046801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2CF93-7658-D754-DFA9-EBCD0B36DF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80088D-5ACA-A1E7-377E-5B56BB46874D}"/>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85EACF80-6D53-88FF-8001-ABE584C2E7A2}"/>
              </a:ext>
            </a:extLst>
          </p:cNvPr>
          <p:cNvSpPr>
            <a:spLocks noGrp="1"/>
          </p:cNvSpPr>
          <p:nvPr>
            <p:ph type="sldNum" sz="quarter" idx="5"/>
          </p:nvPr>
        </p:nvSpPr>
        <p:spPr/>
        <p:txBody>
          <a:bodyPr/>
          <a:lstStyle/>
          <a:p>
            <a:fld id="{CA0EC246-BD03-46AD-930F-657595288798}" type="slidenum">
              <a:rPr lang="zh-CN" altLang="en-US" smtClean="0"/>
              <a:t>25</a:t>
            </a:fld>
            <a:endParaRPr lang="zh-CN" altLang="en-US"/>
          </a:p>
        </p:txBody>
      </p:sp>
      <p:sp>
        <p:nvSpPr>
          <p:cNvPr id="6" name="备注占位符 5">
            <a:extLst>
              <a:ext uri="{FF2B5EF4-FFF2-40B4-BE49-F238E27FC236}">
                <a16:creationId xmlns:a16="http://schemas.microsoft.com/office/drawing/2014/main" id="{0A2E231A-EF8C-1487-C6A5-11DD49B1A63B}"/>
              </a:ext>
            </a:extLst>
          </p:cNvPr>
          <p:cNvSpPr>
            <a:spLocks noGrp="1"/>
          </p:cNvSpPr>
          <p:nvPr>
            <p:ph type="body" sz="quarter" idx="3"/>
          </p:nvPr>
        </p:nvSpPr>
        <p:spPr/>
        <p:txBody>
          <a:bodyPr/>
          <a:lstStyle/>
          <a:p>
            <a:r>
              <a:rPr lang="zh-CN" altLang="en-US" dirty="0"/>
              <a:t>基于</a:t>
            </a:r>
            <a:r>
              <a:rPr lang="en-US" altLang="zh-CN" dirty="0"/>
              <a:t>LACCS</a:t>
            </a:r>
            <a:r>
              <a:rPr lang="zh-CN" altLang="en-US" dirty="0"/>
              <a:t>平台的精准操控能力，</a:t>
            </a:r>
            <a:r>
              <a:rPr lang="en-US" altLang="zh-CN" dirty="0"/>
              <a:t>HIAF</a:t>
            </a:r>
            <a:r>
              <a:rPr lang="zh-CN" altLang="en-US" dirty="0"/>
              <a:t>在测试中束流性能指标即超过设计指标，达到国际最高流强，例如氧</a:t>
            </a:r>
            <a:r>
              <a:rPr lang="en-US" altLang="zh-CN" dirty="0"/>
              <a:t>18</a:t>
            </a:r>
            <a:r>
              <a:rPr lang="zh-CN" altLang="en-US" dirty="0"/>
              <a:t>流强是国际记录的</a:t>
            </a:r>
            <a:r>
              <a:rPr lang="en-US" altLang="zh-CN" dirty="0"/>
              <a:t>3</a:t>
            </a:r>
            <a:r>
              <a:rPr lang="zh-CN" altLang="en-US" dirty="0"/>
              <a:t>倍，而铋</a:t>
            </a:r>
            <a:r>
              <a:rPr lang="en-US" altLang="zh-CN" dirty="0"/>
              <a:t>209</a:t>
            </a:r>
            <a:r>
              <a:rPr lang="zh-CN" altLang="en-US" dirty="0"/>
              <a:t>的流强则是国际记录的</a:t>
            </a:r>
            <a:r>
              <a:rPr lang="en-US" altLang="zh-CN" dirty="0"/>
              <a:t>7.5</a:t>
            </a:r>
            <a:r>
              <a:rPr lang="zh-CN" altLang="en-US" dirty="0"/>
              <a:t>倍。</a:t>
            </a:r>
          </a:p>
        </p:txBody>
      </p:sp>
    </p:spTree>
    <p:extLst>
      <p:ext uri="{BB962C8B-B14F-4D97-AF65-F5344CB8AC3E}">
        <p14:creationId xmlns:p14="http://schemas.microsoft.com/office/powerpoint/2010/main" val="3632122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2B268-3CB4-09F3-D03C-D166BD74D38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8248580-F4AA-4983-BAC2-B48D5077D0BE}"/>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72F94CA4-B9DE-E101-927C-908E6D1DF4B7}"/>
              </a:ext>
            </a:extLst>
          </p:cNvPr>
          <p:cNvSpPr>
            <a:spLocks noGrp="1"/>
          </p:cNvSpPr>
          <p:nvPr>
            <p:ph type="sldNum" sz="quarter" idx="5"/>
          </p:nvPr>
        </p:nvSpPr>
        <p:spPr/>
        <p:txBody>
          <a:bodyPr/>
          <a:lstStyle/>
          <a:p>
            <a:fld id="{CA0EC246-BD03-46AD-930F-657595288798}" type="slidenum">
              <a:rPr lang="zh-CN" altLang="en-US" smtClean="0"/>
              <a:t>26</a:t>
            </a:fld>
            <a:endParaRPr lang="zh-CN" altLang="en-US"/>
          </a:p>
        </p:txBody>
      </p:sp>
      <p:sp>
        <p:nvSpPr>
          <p:cNvPr id="6" name="备注占位符 5">
            <a:extLst>
              <a:ext uri="{FF2B5EF4-FFF2-40B4-BE49-F238E27FC236}">
                <a16:creationId xmlns:a16="http://schemas.microsoft.com/office/drawing/2014/main" id="{6FE1DCBB-40CA-B3FF-8B83-EDBF9098F68C}"/>
              </a:ext>
            </a:extLst>
          </p:cNvPr>
          <p:cNvSpPr>
            <a:spLocks noGrp="1"/>
          </p:cNvSpPr>
          <p:nvPr>
            <p:ph type="body" sz="quarter" idx="3"/>
          </p:nvPr>
        </p:nvSpPr>
        <p:spPr/>
        <p:txBody>
          <a:bodyPr/>
          <a:lstStyle/>
          <a:p>
            <a:r>
              <a:rPr lang="en-US" altLang="zh-CN" dirty="0"/>
              <a:t>LACCS</a:t>
            </a:r>
            <a:r>
              <a:rPr lang="zh-CN" altLang="en-US" dirty="0"/>
              <a:t>平台的大数据能力也对</a:t>
            </a:r>
            <a:r>
              <a:rPr lang="en-US" altLang="zh-CN" dirty="0"/>
              <a:t>HIAF</a:t>
            </a:r>
            <a:r>
              <a:rPr lang="zh-CN" altLang="en-US" dirty="0"/>
              <a:t>装置的调试运维效率有很大提升，特别是</a:t>
            </a:r>
            <a:r>
              <a:rPr lang="en-US" altLang="zh-CN" dirty="0"/>
              <a:t>LACCS</a:t>
            </a:r>
            <a:r>
              <a:rPr lang="zh-CN" altLang="en-US" dirty="0"/>
              <a:t>平台实现了</a:t>
            </a:r>
            <a:r>
              <a:rPr lang="en" altLang="zh-CN" dirty="0"/>
              <a:t>HIAF</a:t>
            </a:r>
            <a:r>
              <a:rPr lang="zh-CN" altLang="en-US" dirty="0"/>
              <a:t>历史状态管理、追溯、分析与恢复等关键数据功能。包括实现了国际常用平台不具备的大数据天级历史无损查看，这里从数据库取出了</a:t>
            </a:r>
            <a:r>
              <a:rPr lang="en-US" altLang="zh-CN" dirty="0"/>
              <a:t>1800</a:t>
            </a:r>
            <a:r>
              <a:rPr lang="zh-CN" altLang="en-US" dirty="0"/>
              <a:t>万点数据并显示于曲线图中。也实现了历史快照标注和分区或全装置恢复能力，极大提升了调试运维中配置数据管理效率。当然，还有一系列的数据功能，这里就不一一列举了。</a:t>
            </a:r>
          </a:p>
          <a:p>
            <a:endParaRPr lang="zh-CN" altLang="en-US" dirty="0"/>
          </a:p>
          <a:p>
            <a:endParaRPr lang="zh-CN" altLang="en-US" dirty="0"/>
          </a:p>
        </p:txBody>
      </p:sp>
    </p:spTree>
    <p:extLst>
      <p:ext uri="{BB962C8B-B14F-4D97-AF65-F5344CB8AC3E}">
        <p14:creationId xmlns:p14="http://schemas.microsoft.com/office/powerpoint/2010/main" val="2356430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B90F-3D87-F5E6-C97A-7B5FDCE5F1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091C8B2-4267-8011-DCAB-081E707DE5BF}"/>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2A483F08-6225-E6DA-FAC2-0BD04BB80427}"/>
              </a:ext>
            </a:extLst>
          </p:cNvPr>
          <p:cNvSpPr>
            <a:spLocks noGrp="1"/>
          </p:cNvSpPr>
          <p:nvPr>
            <p:ph type="sldNum" sz="quarter" idx="5"/>
          </p:nvPr>
        </p:nvSpPr>
        <p:spPr/>
        <p:txBody>
          <a:bodyPr/>
          <a:lstStyle/>
          <a:p>
            <a:fld id="{CA0EC246-BD03-46AD-930F-657595288798}" type="slidenum">
              <a:rPr lang="zh-CN" altLang="en-US" smtClean="0"/>
              <a:t>27</a:t>
            </a:fld>
            <a:endParaRPr lang="zh-CN" altLang="en-US"/>
          </a:p>
        </p:txBody>
      </p:sp>
      <p:sp>
        <p:nvSpPr>
          <p:cNvPr id="6" name="备注占位符 5">
            <a:extLst>
              <a:ext uri="{FF2B5EF4-FFF2-40B4-BE49-F238E27FC236}">
                <a16:creationId xmlns:a16="http://schemas.microsoft.com/office/drawing/2014/main" id="{DAA5204E-E364-BFA3-2112-3B91917B8E5C}"/>
              </a:ext>
            </a:extLst>
          </p:cNvPr>
          <p:cNvSpPr>
            <a:spLocks noGrp="1"/>
          </p:cNvSpPr>
          <p:nvPr>
            <p:ph type="body" sz="quarter" idx="3"/>
          </p:nvPr>
        </p:nvSpPr>
        <p:spPr/>
        <p:txBody>
          <a:bodyPr/>
          <a:lstStyle/>
          <a:p>
            <a:r>
              <a:rPr lang="zh-CN" altLang="en-US" dirty="0"/>
              <a:t>最后，</a:t>
            </a:r>
            <a:r>
              <a:rPr lang="en-US" altLang="zh-CN" dirty="0"/>
              <a:t>LACCS</a:t>
            </a:r>
            <a:r>
              <a:rPr lang="zh-CN" altLang="en-US" dirty="0"/>
              <a:t>平台的高效存储和计算能力，将全系统软、硬件成本降低至原规划的</a:t>
            </a:r>
            <a:r>
              <a:rPr lang="en-US" altLang="zh-CN" dirty="0"/>
              <a:t>20%</a:t>
            </a:r>
            <a:r>
              <a:rPr lang="zh-CN" altLang="en-US" dirty="0"/>
              <a:t>，从旧系统约千万量级的硬件成本减少到</a:t>
            </a:r>
            <a:r>
              <a:rPr lang="en-US" altLang="zh-CN" dirty="0"/>
              <a:t>200</a:t>
            </a:r>
            <a:r>
              <a:rPr lang="zh-CN" altLang="en-US" dirty="0"/>
              <a:t>万，高效驱动了</a:t>
            </a:r>
            <a:r>
              <a:rPr lang="en-US" altLang="zh-CN" dirty="0"/>
              <a:t>HIAF</a:t>
            </a:r>
            <a:r>
              <a:rPr lang="zh-CN" altLang="en-US" dirty="0"/>
              <a:t>全装置的大数据全息处理。</a:t>
            </a:r>
          </a:p>
        </p:txBody>
      </p:sp>
    </p:spTree>
    <p:extLst>
      <p:ext uri="{BB962C8B-B14F-4D97-AF65-F5344CB8AC3E}">
        <p14:creationId xmlns:p14="http://schemas.microsoft.com/office/powerpoint/2010/main" val="3888858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703F5-6FCE-3274-B3CF-89669662F5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ED71CC7-EFB8-278B-FA8A-8E901D9D1DC5}"/>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A1846E35-0056-2F8F-1DFB-81F280A3B3BD}"/>
              </a:ext>
            </a:extLst>
          </p:cNvPr>
          <p:cNvSpPr>
            <a:spLocks noGrp="1"/>
          </p:cNvSpPr>
          <p:nvPr>
            <p:ph type="sldNum" sz="quarter" idx="5"/>
          </p:nvPr>
        </p:nvSpPr>
        <p:spPr/>
        <p:txBody>
          <a:bodyPr/>
          <a:lstStyle/>
          <a:p>
            <a:fld id="{CA0EC246-BD03-46AD-930F-657595288798}" type="slidenum">
              <a:rPr lang="zh-CN" altLang="en-US" smtClean="0"/>
              <a:t>28</a:t>
            </a:fld>
            <a:endParaRPr lang="zh-CN" altLang="en-US"/>
          </a:p>
        </p:txBody>
      </p:sp>
      <p:sp>
        <p:nvSpPr>
          <p:cNvPr id="6" name="备注占位符 5">
            <a:extLst>
              <a:ext uri="{FF2B5EF4-FFF2-40B4-BE49-F238E27FC236}">
                <a16:creationId xmlns:a16="http://schemas.microsoft.com/office/drawing/2014/main" id="{39D6040A-A3B7-2E8F-DD6F-6EB9D74FEA8D}"/>
              </a:ext>
            </a:extLst>
          </p:cNvPr>
          <p:cNvSpPr>
            <a:spLocks noGrp="1"/>
          </p:cNvSpPr>
          <p:nvPr>
            <p:ph type="body" sz="quarter" idx="3"/>
          </p:nvPr>
        </p:nvSpPr>
        <p:spPr/>
        <p:txBody>
          <a:bodyPr/>
          <a:lstStyle/>
          <a:p>
            <a:r>
              <a:rPr lang="zh-CN" altLang="en-US" dirty="0"/>
              <a:t>基于</a:t>
            </a:r>
            <a:r>
              <a:rPr lang="en-US" altLang="zh-CN" dirty="0"/>
              <a:t>LACCS</a:t>
            </a:r>
            <a:r>
              <a:rPr lang="zh-CN" altLang="en-US" dirty="0"/>
              <a:t>平台，我们已经在</a:t>
            </a:r>
            <a:r>
              <a:rPr lang="en-US" altLang="zh-CN" dirty="0"/>
              <a:t>HIAF</a:t>
            </a:r>
            <a:r>
              <a:rPr lang="zh-CN" altLang="en-US" dirty="0"/>
              <a:t>装置内部网络部署了大模型和人工智能体，实现了三个方面的应用。知识检索，辅助我们进行参数对比，方案查询，调试方法分析等。数据分析，读取历史数据，分析装置状态变化趋势和原因。工具生成，自动理解</a:t>
            </a:r>
            <a:r>
              <a:rPr lang="en-US" altLang="zh-CN" dirty="0"/>
              <a:t>LACCS</a:t>
            </a:r>
            <a:r>
              <a:rPr lang="zh-CN" altLang="en-US" dirty="0"/>
              <a:t>平台的调用接口，编写代码，实现在线操控功能。</a:t>
            </a:r>
          </a:p>
        </p:txBody>
      </p:sp>
    </p:spTree>
    <p:extLst>
      <p:ext uri="{BB962C8B-B14F-4D97-AF65-F5344CB8AC3E}">
        <p14:creationId xmlns:p14="http://schemas.microsoft.com/office/powerpoint/2010/main" val="1853568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E0C5-38CE-67DA-17BF-857C007CF0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55FF327-4549-6AC4-4E01-4BBC87BC82C1}"/>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D3B60C42-2A83-1147-A04D-713AF4E416BF}"/>
              </a:ext>
            </a:extLst>
          </p:cNvPr>
          <p:cNvSpPr>
            <a:spLocks noGrp="1"/>
          </p:cNvSpPr>
          <p:nvPr>
            <p:ph type="sldNum" sz="quarter" idx="5"/>
          </p:nvPr>
        </p:nvSpPr>
        <p:spPr/>
        <p:txBody>
          <a:bodyPr/>
          <a:lstStyle/>
          <a:p>
            <a:fld id="{CA0EC246-BD03-46AD-930F-657595288798}" type="slidenum">
              <a:rPr lang="zh-CN" altLang="en-US" smtClean="0"/>
              <a:t>29</a:t>
            </a:fld>
            <a:endParaRPr lang="zh-CN" altLang="en-US"/>
          </a:p>
        </p:txBody>
      </p:sp>
      <p:sp>
        <p:nvSpPr>
          <p:cNvPr id="6" name="备注占位符 5">
            <a:extLst>
              <a:ext uri="{FF2B5EF4-FFF2-40B4-BE49-F238E27FC236}">
                <a16:creationId xmlns:a16="http://schemas.microsoft.com/office/drawing/2014/main" id="{9410230D-EB41-EAA6-F622-D69530BD06BD}"/>
              </a:ext>
            </a:extLst>
          </p:cNvPr>
          <p:cNvSpPr>
            <a:spLocks noGrp="1"/>
          </p:cNvSpPr>
          <p:nvPr>
            <p:ph type="body" sz="quarter" idx="3"/>
          </p:nvPr>
        </p:nvSpPr>
        <p:spPr/>
        <p:txBody>
          <a:bodyPr/>
          <a:lstStyle/>
          <a:p>
            <a:r>
              <a:rPr lang="zh-CN" altLang="en-US" dirty="0"/>
              <a:t>这里给出两个关键性应用。第一个应用是驱动了</a:t>
            </a:r>
            <a:r>
              <a:rPr lang="en-US" altLang="zh-CN" dirty="0"/>
              <a:t>HIAF</a:t>
            </a:r>
            <a:r>
              <a:rPr lang="zh-CN" altLang="en-US" dirty="0"/>
              <a:t>装置上基于用户自然语言交互的历史数据分析工具，我们在这里向智能体直接描述需要查询注入效率控制量在今天</a:t>
            </a:r>
            <a:r>
              <a:rPr lang="en-US" altLang="zh-CN" dirty="0"/>
              <a:t>6</a:t>
            </a:r>
            <a:r>
              <a:rPr lang="zh-CN" altLang="en-US" dirty="0"/>
              <a:t>点到</a:t>
            </a:r>
            <a:r>
              <a:rPr lang="en-US" altLang="zh-CN" dirty="0"/>
              <a:t>12</a:t>
            </a:r>
            <a:r>
              <a:rPr lang="zh-CN" altLang="en-US" dirty="0"/>
              <a:t>点的数据，智能体就能够从</a:t>
            </a:r>
            <a:r>
              <a:rPr lang="en-US" altLang="zh-CN" dirty="0"/>
              <a:t>LACCS</a:t>
            </a:r>
            <a:r>
              <a:rPr lang="zh-CN" altLang="en-US" dirty="0"/>
              <a:t>平台数据库中自动检索控制量所在数据表和需求时间内的所有数据，并且分析在这个时间中注入效率的变化趋势，这使得我们在调试</a:t>
            </a:r>
            <a:r>
              <a:rPr lang="en-US" altLang="zh-CN" dirty="0"/>
              <a:t>HIAF</a:t>
            </a:r>
            <a:r>
              <a:rPr lang="zh-CN" altLang="en-US" dirty="0"/>
              <a:t>装置时能够快速了解、对比关键状态量的对比情况，比起自己编写程序并分析，效率高了很多。</a:t>
            </a:r>
            <a:endParaRPr lang="en-US" altLang="zh-CN" dirty="0"/>
          </a:p>
        </p:txBody>
      </p:sp>
    </p:spTree>
    <p:extLst>
      <p:ext uri="{BB962C8B-B14F-4D97-AF65-F5344CB8AC3E}">
        <p14:creationId xmlns:p14="http://schemas.microsoft.com/office/powerpoint/2010/main" val="161759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4AA6C-A3DF-0A85-D2E4-EF52BA994A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40A7869-03C1-BB51-86CB-74EE33A01D72}"/>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68E9C8B8-3DF7-9111-BE0A-D90FC396D49E}"/>
              </a:ext>
            </a:extLst>
          </p:cNvPr>
          <p:cNvSpPr>
            <a:spLocks noGrp="1"/>
          </p:cNvSpPr>
          <p:nvPr>
            <p:ph type="sldNum" sz="quarter" idx="5"/>
          </p:nvPr>
        </p:nvSpPr>
        <p:spPr/>
        <p:txBody>
          <a:bodyPr/>
          <a:lstStyle/>
          <a:p>
            <a:fld id="{CA0EC246-BD03-46AD-930F-657595288798}" type="slidenum">
              <a:rPr lang="zh-CN" altLang="en-US" smtClean="0"/>
              <a:t>3</a:t>
            </a:fld>
            <a:endParaRPr lang="zh-CN" altLang="en-US"/>
          </a:p>
        </p:txBody>
      </p:sp>
      <p:sp>
        <p:nvSpPr>
          <p:cNvPr id="6" name="备注占位符 5">
            <a:extLst>
              <a:ext uri="{FF2B5EF4-FFF2-40B4-BE49-F238E27FC236}">
                <a16:creationId xmlns:a16="http://schemas.microsoft.com/office/drawing/2014/main" id="{9A2253BB-456C-2AF2-FBAF-1F60AB1DB009}"/>
              </a:ext>
            </a:extLst>
          </p:cNvPr>
          <p:cNvSpPr>
            <a:spLocks noGrp="1"/>
          </p:cNvSpPr>
          <p:nvPr>
            <p:ph type="body" sz="quarter" idx="3"/>
          </p:nvPr>
        </p:nvSpPr>
        <p:spPr/>
        <p:txBody>
          <a:bodyPr/>
          <a:lstStyle/>
          <a:p>
            <a:r>
              <a:rPr lang="zh-CN" altLang="en-US" dirty="0"/>
              <a:t>国家重大科技基础设施强流重离子加速器装置</a:t>
            </a:r>
            <a:r>
              <a:rPr lang="en-US" altLang="zh-CN" dirty="0"/>
              <a:t>HIAF</a:t>
            </a:r>
            <a:r>
              <a:rPr lang="zh-CN" altLang="en-US" dirty="0"/>
              <a:t>是一个复杂加速器集群，由第四代</a:t>
            </a:r>
            <a:r>
              <a:rPr lang="en-US" altLang="zh-CN" dirty="0"/>
              <a:t>45GHz</a:t>
            </a:r>
            <a:r>
              <a:rPr lang="zh-CN" altLang="en-US" dirty="0"/>
              <a:t> </a:t>
            </a:r>
            <a:r>
              <a:rPr lang="en-US" altLang="zh-CN" dirty="0"/>
              <a:t>ECR</a:t>
            </a:r>
            <a:r>
              <a:rPr lang="zh-CN" altLang="en-US" dirty="0"/>
              <a:t>离子源，超导直线加速器</a:t>
            </a:r>
            <a:r>
              <a:rPr lang="en-US" altLang="zh-CN" dirty="0" err="1"/>
              <a:t>iLinac</a:t>
            </a:r>
            <a:r>
              <a:rPr lang="zh-CN" altLang="en-US" dirty="0"/>
              <a:t>，增强器</a:t>
            </a:r>
            <a:r>
              <a:rPr lang="en-US" altLang="zh-CN" dirty="0" err="1"/>
              <a:t>BRing</a:t>
            </a:r>
            <a:r>
              <a:rPr lang="zh-CN" altLang="en-US" dirty="0"/>
              <a:t>，放射性次级束分离器</a:t>
            </a:r>
            <a:r>
              <a:rPr lang="en-US" altLang="zh-CN" dirty="0"/>
              <a:t>HFRS</a:t>
            </a:r>
            <a:r>
              <a:rPr lang="zh-CN" altLang="en-US" dirty="0"/>
              <a:t>和高精度环形谱仪</a:t>
            </a:r>
            <a:r>
              <a:rPr lang="en-US" altLang="zh-CN" dirty="0" err="1"/>
              <a:t>SRing</a:t>
            </a:r>
            <a:r>
              <a:rPr lang="zh-CN" altLang="en-US" dirty="0"/>
              <a:t>组成。有着国际最高脉冲流强的快循环重离子同步加速器和国际最高精度的核质量环形谱仪。</a:t>
            </a:r>
            <a:r>
              <a:rPr lang="en-US" altLang="zh-CN" dirty="0"/>
              <a:t>HIAF</a:t>
            </a:r>
            <a:r>
              <a:rPr lang="zh-CN" altLang="en-US" dirty="0"/>
              <a:t>装置有这样几个特点，粒子、运行模式组合非常多，然后动力学过程耦合、复杂，同时这些高指标对束流流强、品质的要求也高。因此，整个装置的研发、建设、运维人力成本也变得非常高。</a:t>
            </a:r>
          </a:p>
        </p:txBody>
      </p:sp>
    </p:spTree>
    <p:extLst>
      <p:ext uri="{BB962C8B-B14F-4D97-AF65-F5344CB8AC3E}">
        <p14:creationId xmlns:p14="http://schemas.microsoft.com/office/powerpoint/2010/main" val="4090492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EEDF-A8DA-0824-82F8-32ACA622001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AE6214-CF82-1E2A-B3DD-9B555BCB228F}"/>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5E3B9C37-0C06-F95E-A3BB-DBBE7302B193}"/>
              </a:ext>
            </a:extLst>
          </p:cNvPr>
          <p:cNvSpPr>
            <a:spLocks noGrp="1"/>
          </p:cNvSpPr>
          <p:nvPr>
            <p:ph type="sldNum" sz="quarter" idx="5"/>
          </p:nvPr>
        </p:nvSpPr>
        <p:spPr/>
        <p:txBody>
          <a:bodyPr/>
          <a:lstStyle/>
          <a:p>
            <a:fld id="{CA0EC246-BD03-46AD-930F-657595288798}" type="slidenum">
              <a:rPr lang="zh-CN" altLang="en-US" smtClean="0"/>
              <a:t>30</a:t>
            </a:fld>
            <a:endParaRPr lang="zh-CN" altLang="en-US"/>
          </a:p>
        </p:txBody>
      </p:sp>
      <p:sp>
        <p:nvSpPr>
          <p:cNvPr id="6" name="备注占位符 5">
            <a:extLst>
              <a:ext uri="{FF2B5EF4-FFF2-40B4-BE49-F238E27FC236}">
                <a16:creationId xmlns:a16="http://schemas.microsoft.com/office/drawing/2014/main" id="{DFF665FF-EC3D-9AA9-72A0-25F1A3760960}"/>
              </a:ext>
            </a:extLst>
          </p:cNvPr>
          <p:cNvSpPr>
            <a:spLocks noGrp="1"/>
          </p:cNvSpPr>
          <p:nvPr>
            <p:ph type="body" sz="quarter" idx="3"/>
          </p:nvPr>
        </p:nvSpPr>
        <p:spPr/>
        <p:txBody>
          <a:bodyPr/>
          <a:lstStyle/>
          <a:p>
            <a:r>
              <a:rPr lang="zh-CN" altLang="en-US" dirty="0"/>
              <a:t>第二个应用是能够智能生成在线束流调试优化工具并执行，这有效提升了</a:t>
            </a:r>
            <a:r>
              <a:rPr lang="en-US" altLang="zh-CN" dirty="0" err="1"/>
              <a:t>BRing</a:t>
            </a:r>
            <a:r>
              <a:rPr lang="zh-CN" altLang="en-US" dirty="0"/>
              <a:t>的注入效率。例如智能体调用大模型生成了</a:t>
            </a:r>
            <a:r>
              <a:rPr lang="en-US" altLang="zh-CN" dirty="0" err="1"/>
              <a:t>BRing</a:t>
            </a:r>
            <a:r>
              <a:rPr lang="zh-CN" altLang="en-US" dirty="0"/>
              <a:t>注入线</a:t>
            </a:r>
            <a:r>
              <a:rPr lang="en-US" altLang="zh-CN" dirty="0"/>
              <a:t>24</a:t>
            </a:r>
            <a:r>
              <a:rPr lang="zh-CN" altLang="en-US" dirty="0"/>
              <a:t>个变量的贝叶斯优化程序，经过简单的人工审核就上线运行，将注入效率平均值从人工调试得到的</a:t>
            </a:r>
            <a:r>
              <a:rPr lang="en-US" altLang="zh-CN" dirty="0"/>
              <a:t>59.7%</a:t>
            </a:r>
            <a:r>
              <a:rPr lang="zh-CN" altLang="en-US" dirty="0"/>
              <a:t>提升至</a:t>
            </a:r>
            <a:r>
              <a:rPr lang="en-US" altLang="zh-CN" dirty="0"/>
              <a:t>82.1%</a:t>
            </a:r>
            <a:r>
              <a:rPr lang="zh-CN" altLang="en-US" dirty="0"/>
              <a:t>。更多的</a:t>
            </a:r>
            <a:r>
              <a:rPr lang="en-US" altLang="zh-CN" dirty="0"/>
              <a:t>HIAF</a:t>
            </a:r>
            <a:r>
              <a:rPr lang="zh-CN" altLang="en-US" dirty="0"/>
              <a:t>装置操控工具正在由本地大模型</a:t>
            </a:r>
            <a:r>
              <a:rPr lang="en-US" altLang="zh-CN" dirty="0"/>
              <a:t>+</a:t>
            </a:r>
            <a:r>
              <a:rPr lang="zh-CN" altLang="en-US" dirty="0"/>
              <a:t>智能体的组合生成。</a:t>
            </a:r>
          </a:p>
        </p:txBody>
      </p:sp>
    </p:spTree>
    <p:extLst>
      <p:ext uri="{BB962C8B-B14F-4D97-AF65-F5344CB8AC3E}">
        <p14:creationId xmlns:p14="http://schemas.microsoft.com/office/powerpoint/2010/main" val="2607555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5DAA8-F123-8581-996B-7B2A3F11DA5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3C6B9E2-2F62-1687-A6F5-532DABF18591}"/>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74FAFDD9-939C-8F06-7BCE-AE99FD8B7189}"/>
              </a:ext>
            </a:extLst>
          </p:cNvPr>
          <p:cNvSpPr>
            <a:spLocks noGrp="1"/>
          </p:cNvSpPr>
          <p:nvPr>
            <p:ph type="sldNum" sz="quarter" idx="5"/>
          </p:nvPr>
        </p:nvSpPr>
        <p:spPr/>
        <p:txBody>
          <a:bodyPr/>
          <a:lstStyle/>
          <a:p>
            <a:fld id="{CA0EC246-BD03-46AD-930F-657595288798}" type="slidenum">
              <a:rPr lang="zh-CN" altLang="en-US" smtClean="0"/>
              <a:t>31</a:t>
            </a:fld>
            <a:endParaRPr lang="zh-CN" altLang="en-US"/>
          </a:p>
        </p:txBody>
      </p:sp>
      <p:sp>
        <p:nvSpPr>
          <p:cNvPr id="6" name="备注占位符 5">
            <a:extLst>
              <a:ext uri="{FF2B5EF4-FFF2-40B4-BE49-F238E27FC236}">
                <a16:creationId xmlns:a16="http://schemas.microsoft.com/office/drawing/2014/main" id="{4714E834-59F5-676E-A5EA-2A73DEAE9DC5}"/>
              </a:ext>
            </a:extLst>
          </p:cNvPr>
          <p:cNvSpPr>
            <a:spLocks noGrp="1"/>
          </p:cNvSpPr>
          <p:nvPr>
            <p:ph type="body" sz="quarter" idx="3"/>
          </p:nvPr>
        </p:nvSpPr>
        <p:spPr/>
        <p:txBody>
          <a:bodyPr/>
          <a:lstStyle/>
          <a:p>
            <a:r>
              <a:rPr lang="zh-CN" altLang="en-US" dirty="0"/>
              <a:t>束流状态感知模型方面，我们已在</a:t>
            </a:r>
            <a:r>
              <a:rPr lang="en-US" altLang="zh-CN" dirty="0"/>
              <a:t>HIAF</a:t>
            </a:r>
            <a:r>
              <a:rPr lang="zh-CN" altLang="en-US" dirty="0"/>
              <a:t>装置中实现了</a:t>
            </a:r>
            <a:r>
              <a:rPr lang="en-US" altLang="zh-CN" dirty="0" err="1"/>
              <a:t>BRing</a:t>
            </a:r>
            <a:r>
              <a:rPr lang="zh-CN" altLang="en-US" dirty="0"/>
              <a:t>的全纵向操作过程束流相空间快速高精度逐帧重建，可以看到，束团合并的整个过程中，通过模型重建的相空间信号与实测信号匹配度非常高，从一个角度说明纵向相空间重建模型的性能是很好的。这模型已经在</a:t>
            </a:r>
            <a:r>
              <a:rPr lang="en-US" altLang="zh-CN" dirty="0"/>
              <a:t>HIAF</a:t>
            </a:r>
            <a:r>
              <a:rPr lang="zh-CN" altLang="en-US" dirty="0"/>
              <a:t>装置上上线使用。</a:t>
            </a:r>
          </a:p>
        </p:txBody>
      </p:sp>
    </p:spTree>
    <p:extLst>
      <p:ext uri="{BB962C8B-B14F-4D97-AF65-F5344CB8AC3E}">
        <p14:creationId xmlns:p14="http://schemas.microsoft.com/office/powerpoint/2010/main" val="2248623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2C1C-3B57-4EB6-FA48-22A57655E5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1CD0D3-7DEE-E649-7968-48454DEAECE2}"/>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F76EF3A6-883F-CD08-0767-5090444B5D17}"/>
              </a:ext>
            </a:extLst>
          </p:cNvPr>
          <p:cNvSpPr>
            <a:spLocks noGrp="1"/>
          </p:cNvSpPr>
          <p:nvPr>
            <p:ph type="sldNum" sz="quarter" idx="5"/>
          </p:nvPr>
        </p:nvSpPr>
        <p:spPr/>
        <p:txBody>
          <a:bodyPr/>
          <a:lstStyle/>
          <a:p>
            <a:fld id="{CA0EC246-BD03-46AD-930F-657595288798}" type="slidenum">
              <a:rPr lang="zh-CN" altLang="en-US" smtClean="0"/>
              <a:t>32</a:t>
            </a:fld>
            <a:endParaRPr lang="zh-CN" altLang="en-US"/>
          </a:p>
        </p:txBody>
      </p:sp>
      <p:sp>
        <p:nvSpPr>
          <p:cNvPr id="6" name="备注占位符 5">
            <a:extLst>
              <a:ext uri="{FF2B5EF4-FFF2-40B4-BE49-F238E27FC236}">
                <a16:creationId xmlns:a16="http://schemas.microsoft.com/office/drawing/2014/main" id="{6BA3471F-8EFD-DCBE-5DF9-913B98819011}"/>
              </a:ext>
            </a:extLst>
          </p:cNvPr>
          <p:cNvSpPr>
            <a:spLocks noGrp="1"/>
          </p:cNvSpPr>
          <p:nvPr>
            <p:ph type="body" sz="quarter" idx="3"/>
          </p:nvPr>
        </p:nvSpPr>
        <p:spPr/>
        <p:txBody>
          <a:bodyPr/>
          <a:lstStyle/>
          <a:p>
            <a:r>
              <a:rPr lang="zh-CN" altLang="en-US" dirty="0"/>
              <a:t>同时，我们部署并测试了</a:t>
            </a:r>
            <a:r>
              <a:rPr lang="en-US" altLang="zh-CN" dirty="0"/>
              <a:t>HIAF</a:t>
            </a:r>
            <a:r>
              <a:rPr lang="zh-CN" altLang="en-US" dirty="0"/>
              <a:t>装置</a:t>
            </a:r>
            <a:r>
              <a:rPr lang="en-US" altLang="zh-CN" dirty="0" err="1"/>
              <a:t>BRing</a:t>
            </a:r>
            <a:r>
              <a:rPr lang="zh-CN" altLang="en-US" dirty="0"/>
              <a:t>注入线横向发射度的快速测量模型，速度提升约</a:t>
            </a:r>
            <a:r>
              <a:rPr lang="en-US" altLang="zh-CN" dirty="0"/>
              <a:t>10</a:t>
            </a:r>
            <a:r>
              <a:rPr lang="zh-CN" altLang="en-US" dirty="0"/>
              <a:t>倍，测量耗时从</a:t>
            </a:r>
            <a:r>
              <a:rPr lang="en-US" altLang="zh-CN" dirty="0"/>
              <a:t>20</a:t>
            </a:r>
            <a:r>
              <a:rPr lang="zh-CN" altLang="en-US" dirty="0"/>
              <a:t>分钟降低至</a:t>
            </a:r>
            <a:r>
              <a:rPr lang="en-US" altLang="zh-CN" dirty="0"/>
              <a:t>2</a:t>
            </a:r>
            <a:r>
              <a:rPr lang="zh-CN" altLang="en-US" dirty="0"/>
              <a:t>分钟。但是，这个模型还需要更多的测试才能在</a:t>
            </a:r>
            <a:r>
              <a:rPr lang="en-US" altLang="zh-CN" dirty="0"/>
              <a:t>HIAF</a:t>
            </a:r>
            <a:r>
              <a:rPr lang="zh-CN" altLang="en-US" dirty="0"/>
              <a:t>中上线使用。可以看到，将不同次测量数据均反向传输至入口，存在差别，说明模型还存在不稳定，需要进一步训练和测试。</a:t>
            </a:r>
          </a:p>
          <a:p>
            <a:endParaRPr lang="zh-CN" altLang="en-US" dirty="0"/>
          </a:p>
          <a:p>
            <a:endParaRPr lang="zh-CN" altLang="en-US" dirty="0"/>
          </a:p>
        </p:txBody>
      </p:sp>
    </p:spTree>
    <p:extLst>
      <p:ext uri="{BB962C8B-B14F-4D97-AF65-F5344CB8AC3E}">
        <p14:creationId xmlns:p14="http://schemas.microsoft.com/office/powerpoint/2010/main" val="1426646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7C2C-76F7-EE19-83C5-81CCDA484E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1C2FE0B-1B1D-91D5-D7FB-24A881A68B3C}"/>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31B1659C-7D0A-1A3A-5AA8-0AE77BF6FE85}"/>
              </a:ext>
            </a:extLst>
          </p:cNvPr>
          <p:cNvSpPr>
            <a:spLocks noGrp="1"/>
          </p:cNvSpPr>
          <p:nvPr>
            <p:ph type="sldNum" sz="quarter" idx="5"/>
          </p:nvPr>
        </p:nvSpPr>
        <p:spPr/>
        <p:txBody>
          <a:bodyPr/>
          <a:lstStyle/>
          <a:p>
            <a:fld id="{CA0EC246-BD03-46AD-930F-657595288798}" type="slidenum">
              <a:rPr lang="zh-CN" altLang="en-US" smtClean="0"/>
              <a:t>33</a:t>
            </a:fld>
            <a:endParaRPr lang="zh-CN" altLang="en-US"/>
          </a:p>
        </p:txBody>
      </p:sp>
      <p:sp>
        <p:nvSpPr>
          <p:cNvPr id="6" name="备注占位符 5">
            <a:extLst>
              <a:ext uri="{FF2B5EF4-FFF2-40B4-BE49-F238E27FC236}">
                <a16:creationId xmlns:a16="http://schemas.microsoft.com/office/drawing/2014/main" id="{2DC66DD7-C941-C08E-7FE2-ADD3562C49DD}"/>
              </a:ext>
            </a:extLst>
          </p:cNvPr>
          <p:cNvSpPr>
            <a:spLocks noGrp="1"/>
          </p:cNvSpPr>
          <p:nvPr>
            <p:ph type="body" sz="quarter" idx="3"/>
          </p:nvPr>
        </p:nvSpPr>
        <p:spPr/>
        <p:txBody>
          <a:bodyPr/>
          <a:lstStyle/>
          <a:p>
            <a:r>
              <a:rPr lang="zh-CN" altLang="en-US" dirty="0"/>
              <a:t>最后，智能调优模型方面，我们在</a:t>
            </a:r>
            <a:r>
              <a:rPr lang="en-US" altLang="zh-CN" dirty="0"/>
              <a:t>HIAF</a:t>
            </a:r>
            <a:r>
              <a:rPr lang="zh-CN" altLang="en-US" dirty="0"/>
              <a:t>装置实际使用了强化学习</a:t>
            </a:r>
            <a:r>
              <a:rPr lang="en-US" altLang="zh-CN" dirty="0"/>
              <a:t>+</a:t>
            </a:r>
            <a:r>
              <a:rPr lang="zh-CN" altLang="en-US" dirty="0"/>
              <a:t>模仿学习融合，打破了人工调试的边界，在前端束流参数不稳定的情况下，</a:t>
            </a:r>
            <a:r>
              <a:rPr lang="en-US" altLang="zh-CN" dirty="0" err="1"/>
              <a:t>BRing</a:t>
            </a:r>
            <a:r>
              <a:rPr lang="zh-CN" altLang="en-US" dirty="0"/>
              <a:t>注入效率的平均值相比于人工调试结果仍有</a:t>
            </a:r>
            <a:r>
              <a:rPr lang="en-US" altLang="zh-CN" dirty="0"/>
              <a:t>14%</a:t>
            </a:r>
            <a:r>
              <a:rPr lang="zh-CN" altLang="en-US" dirty="0"/>
              <a:t>的提升，智能化调试的初步探索取得了很好的进展。但是，这个模型的在线训练时间过长，接近</a:t>
            </a:r>
            <a:r>
              <a:rPr lang="en-US" altLang="zh-CN" dirty="0"/>
              <a:t>2</a:t>
            </a:r>
            <a:r>
              <a:rPr lang="zh-CN" altLang="en-US" dirty="0"/>
              <a:t>个小时，还需要进一步提升模型的效率。</a:t>
            </a:r>
          </a:p>
        </p:txBody>
      </p:sp>
    </p:spTree>
    <p:extLst>
      <p:ext uri="{BB962C8B-B14F-4D97-AF65-F5344CB8AC3E}">
        <p14:creationId xmlns:p14="http://schemas.microsoft.com/office/powerpoint/2010/main" val="1450647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A707-34CA-541B-A13E-70AA6ED3AB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44B07E-C787-BD3A-205E-01F000573950}"/>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6AC61967-B223-BBBA-57CC-146D617D30F2}"/>
              </a:ext>
            </a:extLst>
          </p:cNvPr>
          <p:cNvSpPr>
            <a:spLocks noGrp="1"/>
          </p:cNvSpPr>
          <p:nvPr>
            <p:ph type="sldNum" sz="quarter" idx="5"/>
          </p:nvPr>
        </p:nvSpPr>
        <p:spPr/>
        <p:txBody>
          <a:bodyPr/>
          <a:lstStyle/>
          <a:p>
            <a:fld id="{CA0EC246-BD03-46AD-930F-657595288798}" type="slidenum">
              <a:rPr lang="zh-CN" altLang="en-US" smtClean="0"/>
              <a:t>34</a:t>
            </a:fld>
            <a:endParaRPr lang="zh-CN" altLang="en-US"/>
          </a:p>
        </p:txBody>
      </p:sp>
      <p:sp>
        <p:nvSpPr>
          <p:cNvPr id="6" name="备注占位符 5">
            <a:extLst>
              <a:ext uri="{FF2B5EF4-FFF2-40B4-BE49-F238E27FC236}">
                <a16:creationId xmlns:a16="http://schemas.microsoft.com/office/drawing/2014/main" id="{CB1BFE03-9E93-803A-27AB-B6A7E193206C}"/>
              </a:ext>
            </a:extLst>
          </p:cNvPr>
          <p:cNvSpPr>
            <a:spLocks noGrp="1"/>
          </p:cNvSpPr>
          <p:nvPr>
            <p:ph type="body" sz="quarter" idx="3"/>
          </p:nvPr>
        </p:nvSpPr>
        <p:spPr/>
        <p:txBody>
          <a:bodyPr/>
          <a:lstStyle/>
          <a:p>
            <a:r>
              <a:rPr lang="zh-CN" altLang="en-US" dirty="0"/>
              <a:t>对此，我们希望能够通过前面的大模型和智能体做到模型生成模型，模型进化模型，来解决前述的在线模型调试效率问题，当前正在</a:t>
            </a:r>
            <a:r>
              <a:rPr lang="en-US" altLang="zh-CN" dirty="0"/>
              <a:t>HIAF</a:t>
            </a:r>
            <a:r>
              <a:rPr lang="zh-CN" altLang="en-US" dirty="0"/>
              <a:t>装置构建这个自动工作流，来针对具体任务生成不同的调优模型，快速优化</a:t>
            </a:r>
            <a:r>
              <a:rPr lang="en-US" altLang="zh-CN" dirty="0"/>
              <a:t>HAIF</a:t>
            </a:r>
            <a:r>
              <a:rPr lang="zh-CN" altLang="en-US" dirty="0"/>
              <a:t>全装置的束流参数。</a:t>
            </a:r>
          </a:p>
        </p:txBody>
      </p:sp>
    </p:spTree>
    <p:extLst>
      <p:ext uri="{BB962C8B-B14F-4D97-AF65-F5344CB8AC3E}">
        <p14:creationId xmlns:p14="http://schemas.microsoft.com/office/powerpoint/2010/main" val="577695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F7374-8825-FAEC-1125-D81E289A44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9F48A7-EC55-BE28-1A2B-2261BFBFD19E}"/>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E52EFB99-9FAA-7FE1-4D92-4E85CEABCFA1}"/>
              </a:ext>
            </a:extLst>
          </p:cNvPr>
          <p:cNvSpPr>
            <a:spLocks noGrp="1"/>
          </p:cNvSpPr>
          <p:nvPr>
            <p:ph type="sldNum" sz="quarter" idx="5"/>
          </p:nvPr>
        </p:nvSpPr>
        <p:spPr/>
        <p:txBody>
          <a:bodyPr/>
          <a:lstStyle/>
          <a:p>
            <a:fld id="{CA0EC246-BD03-46AD-930F-657595288798}" type="slidenum">
              <a:rPr lang="zh-CN" altLang="en-US" smtClean="0"/>
              <a:t>35</a:t>
            </a:fld>
            <a:endParaRPr lang="zh-CN" altLang="en-US"/>
          </a:p>
        </p:txBody>
      </p:sp>
      <p:sp>
        <p:nvSpPr>
          <p:cNvPr id="6" name="备注占位符 5">
            <a:extLst>
              <a:ext uri="{FF2B5EF4-FFF2-40B4-BE49-F238E27FC236}">
                <a16:creationId xmlns:a16="http://schemas.microsoft.com/office/drawing/2014/main" id="{F3654F9F-95A2-2A24-A623-63D064FACFD3}"/>
              </a:ext>
            </a:extLst>
          </p:cNvPr>
          <p:cNvSpPr>
            <a:spLocks noGrp="1"/>
          </p:cNvSpPr>
          <p:nvPr>
            <p:ph type="body" sz="quarter" idx="3"/>
          </p:nvPr>
        </p:nvSpPr>
        <p:spPr/>
        <p:txBody>
          <a:bodyPr/>
          <a:lstStyle/>
          <a:p>
            <a:r>
              <a:rPr lang="zh-CN" altLang="en-US" dirty="0"/>
              <a:t>那么，在未来，我们希望能够构建自然语言驱动、机器人执行的加速器运维和研究探索新模式，使</a:t>
            </a:r>
            <a:r>
              <a:rPr lang="en-US" altLang="zh-CN" dirty="0"/>
              <a:t>HIAF</a:t>
            </a:r>
            <a:r>
              <a:rPr lang="zh-CN" altLang="en-US" dirty="0"/>
              <a:t>装置走向全面的无人化。用户只需要在交互智能体中描述在什么时间需要什么样的束流，主智能体就能够协调各智能体调用或生成多个工具完成对束流参数的感知和操控。用户将直接与装置沟通，不再需要专业的调试运维人员。</a:t>
            </a:r>
          </a:p>
          <a:p>
            <a:endParaRPr lang="zh-CN" altLang="en-US" dirty="0"/>
          </a:p>
        </p:txBody>
      </p:sp>
    </p:spTree>
    <p:extLst>
      <p:ext uri="{BB962C8B-B14F-4D97-AF65-F5344CB8AC3E}">
        <p14:creationId xmlns:p14="http://schemas.microsoft.com/office/powerpoint/2010/main" val="3514678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9DFB-3FF8-2EBF-DA34-82383F98573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0A9887-E8C8-79DB-0F7C-CFBE1A1A06F9}"/>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F620FEB9-72FB-FC8C-A18D-0329B061FE56}"/>
              </a:ext>
            </a:extLst>
          </p:cNvPr>
          <p:cNvSpPr>
            <a:spLocks noGrp="1"/>
          </p:cNvSpPr>
          <p:nvPr>
            <p:ph type="sldNum" sz="quarter" idx="5"/>
          </p:nvPr>
        </p:nvSpPr>
        <p:spPr/>
        <p:txBody>
          <a:bodyPr/>
          <a:lstStyle/>
          <a:p>
            <a:fld id="{CA0EC246-BD03-46AD-930F-657595288798}" type="slidenum">
              <a:rPr lang="zh-CN" altLang="en-US" smtClean="0"/>
              <a:t>36</a:t>
            </a:fld>
            <a:endParaRPr lang="zh-CN" altLang="en-US"/>
          </a:p>
        </p:txBody>
      </p:sp>
      <p:sp>
        <p:nvSpPr>
          <p:cNvPr id="6" name="备注占位符 5">
            <a:extLst>
              <a:ext uri="{FF2B5EF4-FFF2-40B4-BE49-F238E27FC236}">
                <a16:creationId xmlns:a16="http://schemas.microsoft.com/office/drawing/2014/main" id="{CC18C249-39F2-E3B9-8F75-C41B7C368B8C}"/>
              </a:ext>
            </a:extLst>
          </p:cNvPr>
          <p:cNvSpPr>
            <a:spLocks noGrp="1"/>
          </p:cNvSpPr>
          <p:nvPr>
            <p:ph type="body" sz="quarter" idx="3"/>
          </p:nvPr>
        </p:nvSpPr>
        <p:spPr/>
        <p:txBody>
          <a:bodyPr/>
          <a:lstStyle/>
          <a:p>
            <a:r>
              <a:rPr lang="zh-CN" altLang="en-US" dirty="0"/>
              <a:t>我们针对这个目标给出了一个三阶段的实施方案，阶段一，实现</a:t>
            </a:r>
            <a:r>
              <a:rPr lang="en-US" altLang="zh-CN" dirty="0"/>
              <a:t>……</a:t>
            </a:r>
            <a:r>
              <a:rPr lang="zh-CN" altLang="en-US" dirty="0"/>
              <a:t>，阶段二，将</a:t>
            </a:r>
            <a:r>
              <a:rPr lang="en-US" altLang="zh-CN" dirty="0"/>
              <a:t>……</a:t>
            </a:r>
            <a:r>
              <a:rPr lang="zh-CN" altLang="en-US" dirty="0"/>
              <a:t>，阶段三，</a:t>
            </a:r>
            <a:r>
              <a:rPr lang="en-US" altLang="zh-CN" dirty="0"/>
              <a:t>……</a:t>
            </a:r>
            <a:r>
              <a:rPr lang="zh-CN" altLang="en-US" dirty="0"/>
              <a:t>。总的来说，我们将向着加速器全设施的无人化调试运维与自主实验不断努力。</a:t>
            </a:r>
          </a:p>
        </p:txBody>
      </p:sp>
    </p:spTree>
    <p:extLst>
      <p:ext uri="{BB962C8B-B14F-4D97-AF65-F5344CB8AC3E}">
        <p14:creationId xmlns:p14="http://schemas.microsoft.com/office/powerpoint/2010/main" val="144242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8B0A-6990-7E1E-F2DB-B3D2586785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8FD4169-3918-8DC6-1D32-A1BCD631F44C}"/>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606892A8-877F-D81F-34C0-0F0A8DC28D7C}"/>
              </a:ext>
            </a:extLst>
          </p:cNvPr>
          <p:cNvSpPr>
            <a:spLocks noGrp="1"/>
          </p:cNvSpPr>
          <p:nvPr>
            <p:ph type="sldNum" sz="quarter" idx="5"/>
          </p:nvPr>
        </p:nvSpPr>
        <p:spPr/>
        <p:txBody>
          <a:bodyPr/>
          <a:lstStyle/>
          <a:p>
            <a:fld id="{CA0EC246-BD03-46AD-930F-657595288798}" type="slidenum">
              <a:rPr lang="zh-CN" altLang="en-US" smtClean="0"/>
              <a:t>4</a:t>
            </a:fld>
            <a:endParaRPr lang="zh-CN" altLang="en-US"/>
          </a:p>
        </p:txBody>
      </p:sp>
      <p:sp>
        <p:nvSpPr>
          <p:cNvPr id="6" name="备注占位符 5">
            <a:extLst>
              <a:ext uri="{FF2B5EF4-FFF2-40B4-BE49-F238E27FC236}">
                <a16:creationId xmlns:a16="http://schemas.microsoft.com/office/drawing/2014/main" id="{14A496A7-F101-70BB-BD36-405669D32522}"/>
              </a:ext>
            </a:extLst>
          </p:cNvPr>
          <p:cNvSpPr>
            <a:spLocks noGrp="1"/>
          </p:cNvSpPr>
          <p:nvPr>
            <p:ph type="body" sz="quarter" idx="3"/>
          </p:nvPr>
        </p:nvSpPr>
        <p:spPr/>
        <p:txBody>
          <a:bodyPr/>
          <a:lstStyle/>
          <a:p>
            <a:r>
              <a:rPr lang="zh-CN" altLang="en-US" dirty="0"/>
              <a:t>而且传统研究模式、方法难以高效支撑加速器装置性能、效率取得跨越式突破。主要原因有两点，其一，现在加速器装置从感知到动作是开环的，中间必须有调试运维人员根据现象来调用调试工具，需要大量的人力来填补。其二，加速器装置中一直是多领域多学科融合的，包括加速器物理、等离子体物理、电子学、机械、热工等等，研究人员凭人力的话往往存在知识盲区，限制了新动力学的发展。</a:t>
            </a:r>
          </a:p>
        </p:txBody>
      </p:sp>
    </p:spTree>
    <p:extLst>
      <p:ext uri="{BB962C8B-B14F-4D97-AF65-F5344CB8AC3E}">
        <p14:creationId xmlns:p14="http://schemas.microsoft.com/office/powerpoint/2010/main" val="3264166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FFD9-F2DA-8974-C3AC-20FE4C0028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015C4E-FE4D-AEDB-518B-D53945CC834C}"/>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58350ECE-D458-F93F-FABE-DE42695BE856}"/>
              </a:ext>
            </a:extLst>
          </p:cNvPr>
          <p:cNvSpPr>
            <a:spLocks noGrp="1"/>
          </p:cNvSpPr>
          <p:nvPr>
            <p:ph type="sldNum" sz="quarter" idx="5"/>
          </p:nvPr>
        </p:nvSpPr>
        <p:spPr/>
        <p:txBody>
          <a:bodyPr/>
          <a:lstStyle/>
          <a:p>
            <a:fld id="{CA0EC246-BD03-46AD-930F-657595288798}" type="slidenum">
              <a:rPr lang="zh-CN" altLang="en-US" smtClean="0"/>
              <a:t>5</a:t>
            </a:fld>
            <a:endParaRPr lang="zh-CN" altLang="en-US"/>
          </a:p>
        </p:txBody>
      </p:sp>
      <p:sp>
        <p:nvSpPr>
          <p:cNvPr id="6" name="备注占位符 5">
            <a:extLst>
              <a:ext uri="{FF2B5EF4-FFF2-40B4-BE49-F238E27FC236}">
                <a16:creationId xmlns:a16="http://schemas.microsoft.com/office/drawing/2014/main" id="{8C76E88D-4171-4EFB-9A24-63A3ACE16BC1}"/>
              </a:ext>
            </a:extLst>
          </p:cNvPr>
          <p:cNvSpPr>
            <a:spLocks noGrp="1"/>
          </p:cNvSpPr>
          <p:nvPr>
            <p:ph type="body" sz="quarter" idx="3"/>
          </p:nvPr>
        </p:nvSpPr>
        <p:spPr/>
        <p:txBody>
          <a:bodyPr/>
          <a:lstStyle/>
          <a:p>
            <a:r>
              <a:rPr lang="zh-CN" altLang="en-US" dirty="0"/>
              <a:t>当前，人工智能正在重塑各行业的底层逻辑，新的科技革命浪潮可能正在来临。科学研究范式也正在随着科技革命不断变革，从经验科学走到理论科学，走到计算科学，走向数据密集科学。在这个过程中已经涌现了很多人工智能的应用。那么，人工智能是否有可能解决加速器装置面临的精准操控和动力学创新实际难题呢？我们觉得，作为一个全新途径，还是非常有潜力的。</a:t>
            </a:r>
          </a:p>
        </p:txBody>
      </p:sp>
    </p:spTree>
    <p:extLst>
      <p:ext uri="{BB962C8B-B14F-4D97-AF65-F5344CB8AC3E}">
        <p14:creationId xmlns:p14="http://schemas.microsoft.com/office/powerpoint/2010/main" val="175446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2B0D-584E-BB16-FE85-EB0098F460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BABB70-FFD6-CBCB-C4FB-6FFA9B5B6398}"/>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F5C7C64E-055D-7A51-9EEB-D3DEE41BEDB4}"/>
              </a:ext>
            </a:extLst>
          </p:cNvPr>
          <p:cNvSpPr>
            <a:spLocks noGrp="1"/>
          </p:cNvSpPr>
          <p:nvPr>
            <p:ph type="sldNum" sz="quarter" idx="5"/>
          </p:nvPr>
        </p:nvSpPr>
        <p:spPr/>
        <p:txBody>
          <a:bodyPr/>
          <a:lstStyle/>
          <a:p>
            <a:fld id="{CA0EC246-BD03-46AD-930F-657595288798}" type="slidenum">
              <a:rPr lang="zh-CN" altLang="en-US" smtClean="0"/>
              <a:t>6</a:t>
            </a:fld>
            <a:endParaRPr lang="zh-CN" altLang="en-US"/>
          </a:p>
        </p:txBody>
      </p:sp>
      <p:sp>
        <p:nvSpPr>
          <p:cNvPr id="6" name="备注占位符 5">
            <a:extLst>
              <a:ext uri="{FF2B5EF4-FFF2-40B4-BE49-F238E27FC236}">
                <a16:creationId xmlns:a16="http://schemas.microsoft.com/office/drawing/2014/main" id="{8AC52B53-F90A-A4C7-EE8D-94AB4E39DB41}"/>
              </a:ext>
            </a:extLst>
          </p:cNvPr>
          <p:cNvSpPr>
            <a:spLocks noGrp="1"/>
          </p:cNvSpPr>
          <p:nvPr>
            <p:ph type="body" sz="quarter" idx="3"/>
          </p:nvPr>
        </p:nvSpPr>
        <p:spPr/>
        <p:txBody>
          <a:bodyPr/>
          <a:lstStyle/>
          <a:p>
            <a:r>
              <a:rPr lang="zh-CN" altLang="en-US" dirty="0"/>
              <a:t>因此，我们提出了从两个方面将人工智能系统性的应用到加速器装置上。首先是具身智能，这里加速器装置就是人工智能的身体，而人工智能就是加速器装置的大脑，来实现全装置的无人化全自主实时感知、决策和动作。然后，我们更进一步，使人工智能能够融合知识，提出科学问题，探索未知的加速器动力学新原理或新方案。通过这样两个方面的系统性应用，我们期望能够探索加速器</a:t>
            </a:r>
            <a:r>
              <a:rPr lang="en-US" altLang="zh-CN" dirty="0"/>
              <a:t>AI</a:t>
            </a:r>
            <a:r>
              <a:rPr lang="zh-CN" altLang="en-US" dirty="0"/>
              <a:t>体系，实现无人化智能运行创新，开辟探寻原理性突破的新途径。</a:t>
            </a:r>
          </a:p>
        </p:txBody>
      </p:sp>
    </p:spTree>
    <p:extLst>
      <p:ext uri="{BB962C8B-B14F-4D97-AF65-F5344CB8AC3E}">
        <p14:creationId xmlns:p14="http://schemas.microsoft.com/office/powerpoint/2010/main" val="42007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fld id="{CA0EC246-BD03-46AD-930F-657595288798}" type="slidenum">
              <a:rPr lang="zh-CN" altLang="en-US" smtClean="0"/>
              <a:t>7</a:t>
            </a:fld>
            <a:endParaRPr lang="zh-CN" altLang="en-US"/>
          </a:p>
        </p:txBody>
      </p:sp>
      <p:sp>
        <p:nvSpPr>
          <p:cNvPr id="6" name="备注占位符 5">
            <a:extLst>
              <a:ext uri="{FF2B5EF4-FFF2-40B4-BE49-F238E27FC236}">
                <a16:creationId xmlns:a16="http://schemas.microsoft.com/office/drawing/2014/main" id="{C260D395-4F1C-747C-E912-400737361BFC}"/>
              </a:ext>
            </a:extLst>
          </p:cNvPr>
          <p:cNvSpPr>
            <a:spLocks noGrp="1"/>
          </p:cNvSpPr>
          <p:nvPr>
            <p:ph type="body" sz="quarter" idx="3"/>
          </p:nvPr>
        </p:nvSpPr>
        <p:spPr/>
        <p:txBody>
          <a:bodyPr/>
          <a:lstStyle/>
          <a:p>
            <a:r>
              <a:rPr lang="zh-CN" altLang="en-US" dirty="0"/>
              <a:t>对此，我们提出来构建</a:t>
            </a:r>
            <a:r>
              <a:rPr lang="en-US" altLang="zh-CN" dirty="0"/>
              <a:t>HIAF</a:t>
            </a:r>
            <a:r>
              <a:rPr lang="zh-CN" altLang="en-US" dirty="0"/>
              <a:t>无人化“感知</a:t>
            </a:r>
            <a:r>
              <a:rPr lang="en-US" altLang="zh-CN" dirty="0"/>
              <a:t>-</a:t>
            </a:r>
            <a:r>
              <a:rPr lang="zh-CN" altLang="en-US" dirty="0"/>
              <a:t>决策</a:t>
            </a:r>
            <a:r>
              <a:rPr lang="en-US" altLang="zh-CN" dirty="0"/>
              <a:t>-</a:t>
            </a:r>
            <a:r>
              <a:rPr lang="zh-CN" altLang="en-US" dirty="0"/>
              <a:t>操控”闭环系统，</a:t>
            </a:r>
            <a:r>
              <a:rPr lang="en-US" altLang="zh-CN" dirty="0" err="1"/>
              <a:t>AutoSDC</a:t>
            </a:r>
            <a:r>
              <a:rPr lang="zh-CN" altLang="en-US" dirty="0"/>
              <a:t>，来实现装置无人化运行和智能化动力学创新。整个系统实现将分为三步走。第一步是通过大模型加</a:t>
            </a:r>
            <a:r>
              <a:rPr lang="en-US" altLang="zh-CN" dirty="0"/>
              <a:t>RAG</a:t>
            </a:r>
            <a:r>
              <a:rPr lang="zh-CN" altLang="en-US" dirty="0"/>
              <a:t>技术再加装置在线数据构筑理解加速器的大脑，这里很关键的就是加速器装置有完善的数据平台，同时也需要丰富的领域文献资料库。然后是实现多智能体和传统工具的协同，赋予</a:t>
            </a:r>
            <a:r>
              <a:rPr lang="en-US" altLang="zh-CN" dirty="0"/>
              <a:t>AI</a:t>
            </a:r>
            <a:r>
              <a:rPr lang="zh-CN" altLang="en-US" dirty="0"/>
              <a:t>感知和动作的能力。最后是能够针对用户需求，提出科学问题，通过动力学生成和自主验证，实现</a:t>
            </a:r>
            <a:r>
              <a:rPr lang="en-US" altLang="zh-CN" dirty="0"/>
              <a:t>AI</a:t>
            </a:r>
            <a:r>
              <a:rPr lang="zh-CN" altLang="en-US" dirty="0"/>
              <a:t>驱动的原理和方案创新。目前，虽然整个系统还在研发中，我们在数据平台、大模型智能体、感知模型、操控模型四个方面已经开展了一些工作，接下来将详细向大家汇报。</a:t>
            </a:r>
          </a:p>
        </p:txBody>
      </p:sp>
    </p:spTree>
    <p:extLst>
      <p:ext uri="{BB962C8B-B14F-4D97-AF65-F5344CB8AC3E}">
        <p14:creationId xmlns:p14="http://schemas.microsoft.com/office/powerpoint/2010/main" val="425850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8DDC-DE0B-AD5B-6FA6-2674D332C98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508E4B-7C76-1321-BAE5-68FF4CF39D0E}"/>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83D307CE-F359-6FCA-5FF5-34C9431095C4}"/>
              </a:ext>
            </a:extLst>
          </p:cNvPr>
          <p:cNvSpPr>
            <a:spLocks noGrp="1"/>
          </p:cNvSpPr>
          <p:nvPr>
            <p:ph type="sldNum" sz="quarter" idx="5"/>
          </p:nvPr>
        </p:nvSpPr>
        <p:spPr/>
        <p:txBody>
          <a:bodyPr/>
          <a:lstStyle/>
          <a:p>
            <a:fld id="{CA0EC246-BD03-46AD-930F-657595288798}" type="slidenum">
              <a:rPr lang="zh-CN" altLang="en-US" smtClean="0"/>
              <a:t>8</a:t>
            </a:fld>
            <a:endParaRPr lang="zh-CN" altLang="en-US"/>
          </a:p>
        </p:txBody>
      </p:sp>
      <p:sp>
        <p:nvSpPr>
          <p:cNvPr id="6" name="备注占位符 5">
            <a:extLst>
              <a:ext uri="{FF2B5EF4-FFF2-40B4-BE49-F238E27FC236}">
                <a16:creationId xmlns:a16="http://schemas.microsoft.com/office/drawing/2014/main" id="{BE144E65-EF9D-664A-5045-91BAA0C411B6}"/>
              </a:ext>
            </a:extLst>
          </p:cNvPr>
          <p:cNvSpPr>
            <a:spLocks noGrp="1"/>
          </p:cNvSpPr>
          <p:nvPr>
            <p:ph type="body" sz="quarter" idx="3"/>
          </p:nvPr>
        </p:nvSpPr>
        <p:spPr/>
        <p:txBody>
          <a:bodyPr/>
          <a:lstStyle/>
          <a:p>
            <a:r>
              <a:rPr lang="zh-CN" altLang="en-US" dirty="0"/>
              <a:t>作为整个智能系统的数据基础，我们完全自主研发了“通信</a:t>
            </a:r>
            <a:r>
              <a:rPr lang="en-US" altLang="zh-CN" dirty="0"/>
              <a:t>-</a:t>
            </a:r>
            <a:r>
              <a:rPr lang="zh-CN" altLang="en-US" dirty="0"/>
              <a:t>控制</a:t>
            </a:r>
            <a:r>
              <a:rPr lang="en-US" altLang="zh-CN" dirty="0"/>
              <a:t>-</a:t>
            </a:r>
            <a:r>
              <a:rPr lang="zh-CN" altLang="en-US" dirty="0"/>
              <a:t>存储</a:t>
            </a:r>
            <a:r>
              <a:rPr lang="en-US" altLang="zh-CN" dirty="0"/>
              <a:t>-</a:t>
            </a:r>
            <a:r>
              <a:rPr lang="zh-CN" altLang="en-US" dirty="0"/>
              <a:t>分析”全链条大数据智能化加速器软件生态，</a:t>
            </a:r>
            <a:r>
              <a:rPr lang="en-US" altLang="zh-CN" dirty="0"/>
              <a:t>LACCS</a:t>
            </a:r>
            <a:r>
              <a:rPr lang="zh-CN" altLang="en-US" dirty="0"/>
              <a:t>，大型加速器集群控制。</a:t>
            </a:r>
            <a:r>
              <a:rPr lang="en-US" altLang="zh-CN" dirty="0"/>
              <a:t>LACCS</a:t>
            </a:r>
            <a:r>
              <a:rPr lang="zh-CN" altLang="en-US" dirty="0"/>
              <a:t>将加速器控制软件分为边缘</a:t>
            </a:r>
            <a:r>
              <a:rPr lang="en-US" altLang="zh-CN" dirty="0"/>
              <a:t>-</a:t>
            </a:r>
            <a:r>
              <a:rPr lang="zh-CN" altLang="en-US" dirty="0"/>
              <a:t>中心</a:t>
            </a:r>
            <a:r>
              <a:rPr lang="en-US" altLang="zh-CN" dirty="0"/>
              <a:t>-</a:t>
            </a:r>
            <a:r>
              <a:rPr lang="zh-CN" altLang="en-US" dirty="0"/>
              <a:t>交互三层，其中边缘层运行在现场，包含边缘计算节点，负责数据融合和实现边缘智能，以及嵌入式节点，负责设备驱动和协议转换。中心层运行在数据中心，包含高级应用节点，主要是动力学操控和人工智能应用，以及自研数据库，作用是进行装置快照和大数据存取。交互层则是用户访问界面和整个平台的管理工具。各层之间由自研通信协议</a:t>
            </a:r>
            <a:r>
              <a:rPr lang="en-US" altLang="zh-CN" dirty="0" err="1"/>
              <a:t>CVLink</a:t>
            </a:r>
            <a:r>
              <a:rPr lang="zh-CN" altLang="en-US" dirty="0"/>
              <a:t>融合，提供高速高安全的数据通路。整个</a:t>
            </a:r>
            <a:r>
              <a:rPr lang="en-US" altLang="zh-CN" dirty="0"/>
              <a:t>LACCS</a:t>
            </a:r>
            <a:r>
              <a:rPr lang="zh-CN" altLang="en-US" dirty="0"/>
              <a:t>平台是一个非常复杂的软件体系。</a:t>
            </a:r>
          </a:p>
        </p:txBody>
      </p:sp>
    </p:spTree>
    <p:extLst>
      <p:ext uri="{BB962C8B-B14F-4D97-AF65-F5344CB8AC3E}">
        <p14:creationId xmlns:p14="http://schemas.microsoft.com/office/powerpoint/2010/main" val="427757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BBF8-3DC7-34BA-596F-FEC21B442AE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B36C96-5260-EC3F-4393-3BCBA80580F9}"/>
              </a:ext>
            </a:extLst>
          </p:cNvPr>
          <p:cNvSpPr>
            <a:spLocks noGrp="1" noRot="1" noChangeAspect="1"/>
          </p:cNvSpPr>
          <p:nvPr>
            <p:ph type="sldImg"/>
          </p:nvPr>
        </p:nvSpPr>
        <p:spPr/>
      </p:sp>
      <p:sp>
        <p:nvSpPr>
          <p:cNvPr id="4" name="灯片编号占位符 3">
            <a:extLst>
              <a:ext uri="{FF2B5EF4-FFF2-40B4-BE49-F238E27FC236}">
                <a16:creationId xmlns:a16="http://schemas.microsoft.com/office/drawing/2014/main" id="{249DF9B9-C745-7EC2-E975-B6C532523F64}"/>
              </a:ext>
            </a:extLst>
          </p:cNvPr>
          <p:cNvSpPr>
            <a:spLocks noGrp="1"/>
          </p:cNvSpPr>
          <p:nvPr>
            <p:ph type="sldNum" sz="quarter" idx="5"/>
          </p:nvPr>
        </p:nvSpPr>
        <p:spPr/>
        <p:txBody>
          <a:bodyPr/>
          <a:lstStyle/>
          <a:p>
            <a:fld id="{CA0EC246-BD03-46AD-930F-657595288798}" type="slidenum">
              <a:rPr lang="zh-CN" altLang="en-US" smtClean="0"/>
              <a:t>9</a:t>
            </a:fld>
            <a:endParaRPr lang="zh-CN" altLang="en-US"/>
          </a:p>
        </p:txBody>
      </p:sp>
      <p:sp>
        <p:nvSpPr>
          <p:cNvPr id="6" name="备注占位符 5">
            <a:extLst>
              <a:ext uri="{FF2B5EF4-FFF2-40B4-BE49-F238E27FC236}">
                <a16:creationId xmlns:a16="http://schemas.microsoft.com/office/drawing/2014/main" id="{6D5E332C-5044-36C4-4EFB-FED0648F87A6}"/>
              </a:ext>
            </a:extLst>
          </p:cNvPr>
          <p:cNvSpPr>
            <a:spLocks noGrp="1"/>
          </p:cNvSpPr>
          <p:nvPr>
            <p:ph type="body" sz="quarter" idx="3"/>
          </p:nvPr>
        </p:nvSpPr>
        <p:spPr/>
        <p:txBody>
          <a:bodyPr/>
          <a:lstStyle/>
          <a:p>
            <a:r>
              <a:rPr lang="en-US" altLang="zh-CN" dirty="0"/>
              <a:t>LACCS</a:t>
            </a:r>
            <a:r>
              <a:rPr lang="zh-CN" altLang="en-US" dirty="0"/>
              <a:t>平台从设计之初就聚焦其大数据传输、处理能力进行多项创新。例如专门针对加速器装置的数据特点，设计了通信协议</a:t>
            </a:r>
            <a:r>
              <a:rPr lang="en-US" altLang="zh-CN" dirty="0" err="1"/>
              <a:t>CVLink</a:t>
            </a:r>
            <a:r>
              <a:rPr lang="zh-CN" altLang="en-US" dirty="0"/>
              <a:t>的多网络、多连接并发传输框架。相比于国际常用平台，</a:t>
            </a:r>
            <a:r>
              <a:rPr lang="en-US" altLang="zh-CN" dirty="0" err="1"/>
              <a:t>CVLink</a:t>
            </a:r>
            <a:r>
              <a:rPr lang="zh-CN" altLang="en-US" dirty="0"/>
              <a:t>协议的大数据能力有了很大提升。例如协议能够快速传输百</a:t>
            </a:r>
            <a:r>
              <a:rPr lang="en-US" altLang="zh-CN" dirty="0"/>
              <a:t>GB</a:t>
            </a:r>
            <a:r>
              <a:rPr lang="zh-CN" altLang="en-US" dirty="0"/>
              <a:t>级的单变量数据，打破了国际常用加速器控制平台单变量最大传输容量的限制。基于这个优势，我们实现了</a:t>
            </a:r>
            <a:r>
              <a:rPr lang="en-US" altLang="zh-CN" dirty="0"/>
              <a:t>HIAF</a:t>
            </a:r>
            <a:r>
              <a:rPr lang="zh-CN" altLang="en-US" dirty="0"/>
              <a:t>上</a:t>
            </a:r>
            <a:r>
              <a:rPr lang="en-US" altLang="zh-CN" dirty="0"/>
              <a:t>BPM</a:t>
            </a:r>
            <a:r>
              <a:rPr lang="zh-CN" altLang="en-US" dirty="0"/>
              <a:t> </a:t>
            </a:r>
            <a:r>
              <a:rPr lang="en-US" altLang="zh-CN" dirty="0"/>
              <a:t>10GB</a:t>
            </a:r>
            <a:r>
              <a:rPr lang="zh-CN" altLang="en-US" dirty="0"/>
              <a:t>级的数据在线传输，有效提升了在线实时测量的精度。同时，在测试硬件环境相同、测试软件结构也相同的情况下，</a:t>
            </a:r>
            <a:r>
              <a:rPr lang="en-US" altLang="zh-CN" dirty="0" err="1"/>
              <a:t>CVLink</a:t>
            </a:r>
            <a:r>
              <a:rPr lang="zh-CN" altLang="en-US" dirty="0"/>
              <a:t>协议的总体性能提升至国际常用控制平台的</a:t>
            </a:r>
            <a:r>
              <a:rPr lang="en-US" altLang="zh-CN" dirty="0"/>
              <a:t>3</a:t>
            </a:r>
            <a:r>
              <a:rPr lang="zh-CN" altLang="en-US" dirty="0"/>
              <a:t>倍，使数据平台能够承载更高的数据流量。</a:t>
            </a:r>
          </a:p>
        </p:txBody>
      </p:sp>
    </p:spTree>
    <p:extLst>
      <p:ext uri="{BB962C8B-B14F-4D97-AF65-F5344CB8AC3E}">
        <p14:creationId xmlns:p14="http://schemas.microsoft.com/office/powerpoint/2010/main" val="132809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A0DE0C-F961-4FEB-8D1B-4E6FF8241C65}"/>
              </a:ext>
            </a:extLst>
          </p:cNvPr>
          <p:cNvSpPr>
            <a:spLocks noGrp="1"/>
          </p:cNvSpPr>
          <p:nvPr>
            <p:ph type="ctrTitle"/>
          </p:nvPr>
        </p:nvSpPr>
        <p:spPr>
          <a:xfrm>
            <a:off x="1524000" y="1122363"/>
            <a:ext cx="9144000" cy="1798637"/>
          </a:xfrm>
        </p:spPr>
        <p:txBody>
          <a:bodyPr anchor="b">
            <a:normAutofit/>
          </a:bodyPr>
          <a:lstStyle>
            <a:lvl1pPr algn="ctr">
              <a:defRPr sz="3200">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F05F5BE4-AB7A-45BC-B8D5-947114C59DD7}"/>
              </a:ext>
            </a:extLst>
          </p:cNvPr>
          <p:cNvSpPr>
            <a:spLocks noGrp="1"/>
          </p:cNvSpPr>
          <p:nvPr>
            <p:ph type="subTitle" idx="1"/>
          </p:nvPr>
        </p:nvSpPr>
        <p:spPr>
          <a:xfrm>
            <a:off x="1524000" y="3048000"/>
            <a:ext cx="9144000" cy="2209800"/>
          </a:xfrm>
        </p:spPr>
        <p:txBody>
          <a:bodyPr>
            <a:normAutofit/>
          </a:bodyPr>
          <a:lstStyle>
            <a:lvl1pPr marL="0" indent="0" algn="ctr">
              <a:buNone/>
              <a:defRPr sz="2400">
                <a:latin typeface="Times New Roman" panose="02020603050405020304" pitchFamily="18" charset="0"/>
                <a:ea typeface="黑体" panose="02010609060101010101" pitchFamily="49" charset="-122"/>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6" name="图片 5">
            <a:extLst>
              <a:ext uri="{FF2B5EF4-FFF2-40B4-BE49-F238E27FC236}">
                <a16:creationId xmlns:a16="http://schemas.microsoft.com/office/drawing/2014/main" id="{8E97318E-F77C-CA47-3989-9771433ABE46}"/>
              </a:ext>
            </a:extLst>
          </p:cNvPr>
          <p:cNvPicPr>
            <a:picLocks noChangeAspect="1"/>
          </p:cNvPicPr>
          <p:nvPr userDrawn="1"/>
        </p:nvPicPr>
        <p:blipFill>
          <a:blip r:embed="rId2"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a:off x="359562" y="126228"/>
            <a:ext cx="477118" cy="515201"/>
          </a:xfrm>
          <a:prstGeom prst="rect">
            <a:avLst/>
          </a:prstGeom>
        </p:spPr>
      </p:pic>
    </p:spTree>
    <p:extLst>
      <p:ext uri="{BB962C8B-B14F-4D97-AF65-F5344CB8AC3E}">
        <p14:creationId xmlns:p14="http://schemas.microsoft.com/office/powerpoint/2010/main" val="49754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目录">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1C822D-E967-452E-8DD6-8B6005045EE7}"/>
              </a:ext>
            </a:extLst>
          </p:cNvPr>
          <p:cNvSpPr>
            <a:spLocks noGrp="1"/>
          </p:cNvSpPr>
          <p:nvPr>
            <p:ph type="title" hasCustomPrompt="1"/>
          </p:nvPr>
        </p:nvSpPr>
        <p:spPr>
          <a:xfrm>
            <a:off x="331304" y="1"/>
            <a:ext cx="7073900" cy="681036"/>
          </a:xfrm>
        </p:spPr>
        <p:txBody>
          <a:bodyPr>
            <a:normAutofit/>
          </a:bodyPr>
          <a:lstStyle>
            <a:lvl1pPr>
              <a:defRPr sz="2800" b="1">
                <a:solidFill>
                  <a:schemeClr val="accent1"/>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en-US" altLang="zh-CN" dirty="0"/>
              <a:t>Outlines</a:t>
            </a:r>
            <a:endParaRPr lang="zh-CN" altLang="en-US" dirty="0"/>
          </a:p>
        </p:txBody>
      </p:sp>
      <p:sp>
        <p:nvSpPr>
          <p:cNvPr id="3" name="内容占位符 2">
            <a:extLst>
              <a:ext uri="{FF2B5EF4-FFF2-40B4-BE49-F238E27FC236}">
                <a16:creationId xmlns:a16="http://schemas.microsoft.com/office/drawing/2014/main" id="{EFBFC407-70FD-4D57-82B4-54D9ECCAC2F6}"/>
              </a:ext>
            </a:extLst>
          </p:cNvPr>
          <p:cNvSpPr>
            <a:spLocks noGrp="1"/>
          </p:cNvSpPr>
          <p:nvPr>
            <p:ph idx="1"/>
          </p:nvPr>
        </p:nvSpPr>
        <p:spPr>
          <a:xfrm>
            <a:off x="331304" y="914400"/>
            <a:ext cx="11542644" cy="5262563"/>
          </a:xfrm>
        </p:spPr>
        <p:txBody>
          <a:bodyPr/>
          <a:lstStyle>
            <a:lvl1pPr>
              <a:defRPr sz="2400">
                <a:latin typeface="Times New Roman" panose="02020603050405020304" pitchFamily="18" charset="0"/>
                <a:ea typeface="黑体" panose="02010609060101010101" pitchFamily="49" charset="-122"/>
                <a:cs typeface="Times New Roman" panose="02020603050405020304" pitchFamily="18" charset="0"/>
              </a:defRPr>
            </a:lvl1pPr>
            <a:lvl2pPr marL="432000">
              <a:defRPr sz="2400">
                <a:latin typeface="Times New Roman" panose="02020603050405020304" pitchFamily="18" charset="0"/>
                <a:ea typeface="黑体" panose="02010609060101010101" pitchFamily="49" charset="-122"/>
                <a:cs typeface="Times New Roman" panose="02020603050405020304" pitchFamily="18" charset="0"/>
              </a:defRPr>
            </a:lvl2pPr>
            <a:lvl3pPr marL="864000">
              <a:defRPr sz="2400">
                <a:latin typeface="Times New Roman" panose="02020603050405020304" pitchFamily="18" charset="0"/>
                <a:ea typeface="黑体" panose="02010609060101010101" pitchFamily="49" charset="-122"/>
                <a:cs typeface="Times New Roman" panose="02020603050405020304" pitchFamily="18" charset="0"/>
              </a:defRPr>
            </a:lvl3pPr>
            <a:lvl4pPr marL="1296000">
              <a:defRPr sz="2400">
                <a:latin typeface="Times New Roman" panose="02020603050405020304" pitchFamily="18" charset="0"/>
                <a:ea typeface="黑体" panose="02010609060101010101" pitchFamily="49" charset="-122"/>
                <a:cs typeface="Times New Roman" panose="02020603050405020304" pitchFamily="18" charset="0"/>
              </a:defRPr>
            </a:lvl4pPr>
            <a:lvl5pPr marL="1728000">
              <a:defRPr sz="2400">
                <a:latin typeface="Times New Roman" panose="02020603050405020304" pitchFamily="18" charset="0"/>
                <a:ea typeface="黑体" panose="02010609060101010101" pitchFamily="49" charset="-122"/>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矩形 3">
            <a:extLst>
              <a:ext uri="{FF2B5EF4-FFF2-40B4-BE49-F238E27FC236}">
                <a16:creationId xmlns:a16="http://schemas.microsoft.com/office/drawing/2014/main" id="{579D4115-DE0E-7ABB-1460-87536B2E8E29}"/>
              </a:ext>
            </a:extLst>
          </p:cNvPr>
          <p:cNvSpPr/>
          <p:nvPr userDrawn="1"/>
        </p:nvSpPr>
        <p:spPr>
          <a:xfrm>
            <a:off x="-1" y="646275"/>
            <a:ext cx="12192000" cy="18000"/>
          </a:xfrm>
          <a:prstGeom prst="rect">
            <a:avLst/>
          </a:prstGeom>
          <a:gradFill flip="none" rotWithShape="1">
            <a:gsLst>
              <a:gs pos="64000">
                <a:schemeClr val="bg1"/>
              </a:gs>
              <a:gs pos="0">
                <a:schemeClr val="accent1">
                  <a:lumMod val="75000"/>
                </a:schemeClr>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DD2202F-DE7E-4865-1C80-E20CB416A7D5}"/>
              </a:ext>
            </a:extLst>
          </p:cNvPr>
          <p:cNvPicPr>
            <a:picLocks noChangeAspect="1"/>
          </p:cNvPicPr>
          <p:nvPr userDrawn="1"/>
        </p:nvPicPr>
        <p:blipFill>
          <a:blip r:embed="rId2"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a:off x="11396830" y="114312"/>
            <a:ext cx="477118" cy="515201"/>
          </a:xfrm>
          <a:prstGeom prst="rect">
            <a:avLst/>
          </a:prstGeom>
        </p:spPr>
      </p:pic>
    </p:spTree>
    <p:extLst>
      <p:ext uri="{BB962C8B-B14F-4D97-AF65-F5344CB8AC3E}">
        <p14:creationId xmlns:p14="http://schemas.microsoft.com/office/powerpoint/2010/main" val="169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1C822D-E967-452E-8DD6-8B6005045EE7}"/>
              </a:ext>
            </a:extLst>
          </p:cNvPr>
          <p:cNvSpPr>
            <a:spLocks noGrp="1"/>
          </p:cNvSpPr>
          <p:nvPr>
            <p:ph type="title"/>
          </p:nvPr>
        </p:nvSpPr>
        <p:spPr>
          <a:xfrm>
            <a:off x="331304" y="26634"/>
            <a:ext cx="7073900" cy="681036"/>
          </a:xfrm>
        </p:spPr>
        <p:txBody>
          <a:bodyPr>
            <a:normAutofit/>
          </a:bodyPr>
          <a:lstStyle>
            <a:lvl1pPr>
              <a:defRPr sz="2800" b="1">
                <a:solidFill>
                  <a:srgbClr val="0070C0"/>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FBFC407-70FD-4D57-82B4-54D9ECCAC2F6}"/>
              </a:ext>
            </a:extLst>
          </p:cNvPr>
          <p:cNvSpPr>
            <a:spLocks noGrp="1"/>
          </p:cNvSpPr>
          <p:nvPr>
            <p:ph idx="1"/>
          </p:nvPr>
        </p:nvSpPr>
        <p:spPr>
          <a:xfrm>
            <a:off x="331304" y="914400"/>
            <a:ext cx="11542644" cy="5560291"/>
          </a:xfrm>
        </p:spPr>
        <p:txBody>
          <a:bodyPr/>
          <a:lstStyle>
            <a:lvl1pPr>
              <a:defRPr sz="2400">
                <a:latin typeface="Times New Roman" panose="02020603050405020304" pitchFamily="18" charset="0"/>
                <a:ea typeface="黑体" panose="02010609060101010101" pitchFamily="49" charset="-122"/>
                <a:cs typeface="Times New Roman" panose="02020603050405020304" pitchFamily="18" charset="0"/>
              </a:defRPr>
            </a:lvl1pPr>
            <a:lvl2pPr marL="432000" indent="-228600">
              <a:buFont typeface="Wingdings" panose="05000000000000000000" pitchFamily="2" charset="2"/>
              <a:buChar char="Ø"/>
              <a:defRPr sz="2400">
                <a:latin typeface="Times New Roman" panose="02020603050405020304" pitchFamily="18" charset="0"/>
                <a:ea typeface="黑体" panose="02010609060101010101" pitchFamily="49" charset="-122"/>
                <a:cs typeface="Times New Roman" panose="02020603050405020304" pitchFamily="18" charset="0"/>
              </a:defRPr>
            </a:lvl2pPr>
            <a:lvl3pPr marL="864000" indent="-228600">
              <a:buFont typeface="Wingdings" panose="05000000000000000000" pitchFamily="2" charset="2"/>
              <a:buChar char="u"/>
              <a:defRPr sz="2400">
                <a:latin typeface="Times New Roman" panose="02020603050405020304" pitchFamily="18" charset="0"/>
                <a:ea typeface="黑体" panose="02010609060101010101" pitchFamily="49" charset="-122"/>
                <a:cs typeface="Times New Roman" panose="02020603050405020304" pitchFamily="18" charset="0"/>
              </a:defRPr>
            </a:lvl3pPr>
            <a:lvl4pPr marL="1296000" indent="-228600">
              <a:buFont typeface="Wingdings" panose="05000000000000000000" pitchFamily="2" charset="2"/>
              <a:buChar char="p"/>
              <a:defRPr sz="2400">
                <a:latin typeface="Times New Roman" panose="02020603050405020304" pitchFamily="18" charset="0"/>
                <a:ea typeface="黑体" panose="02010609060101010101" pitchFamily="49" charset="-122"/>
                <a:cs typeface="Times New Roman" panose="02020603050405020304" pitchFamily="18" charset="0"/>
              </a:defRPr>
            </a:lvl4pPr>
            <a:lvl5pPr marL="1728000" indent="-228600">
              <a:buFont typeface="Wingdings" panose="05000000000000000000" pitchFamily="2" charset="2"/>
              <a:buChar char="ü"/>
              <a:defRPr sz="2400">
                <a:latin typeface="Times New Roman" panose="02020603050405020304" pitchFamily="18" charset="0"/>
                <a:ea typeface="黑体" panose="02010609060101010101" pitchFamily="49" charset="-122"/>
                <a:cs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0C04D97-1192-49F0-B35E-D80CCE6F283B}"/>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06B08902-A289-41AA-BDE0-C02E4D276E2B}"/>
              </a:ext>
            </a:extLst>
          </p:cNvPr>
          <p:cNvSpPr>
            <a:spLocks noGrp="1"/>
          </p:cNvSpPr>
          <p:nvPr>
            <p:ph type="ftr" sz="quarter" idx="11"/>
          </p:nvPr>
        </p:nvSpPr>
        <p:spPr/>
        <p:txBody>
          <a:bodyPr/>
          <a:lstStyle/>
          <a:p>
            <a:endParaRPr lang="zh-CN" altLang="en-US"/>
          </a:p>
        </p:txBody>
      </p:sp>
      <p:sp>
        <p:nvSpPr>
          <p:cNvPr id="7" name="矩形 6">
            <a:extLst>
              <a:ext uri="{FF2B5EF4-FFF2-40B4-BE49-F238E27FC236}">
                <a16:creationId xmlns:a16="http://schemas.microsoft.com/office/drawing/2014/main" id="{F6734721-5F64-6353-518F-E9E89A8906A8}"/>
              </a:ext>
            </a:extLst>
          </p:cNvPr>
          <p:cNvSpPr/>
          <p:nvPr userDrawn="1"/>
        </p:nvSpPr>
        <p:spPr>
          <a:xfrm>
            <a:off x="-1" y="646275"/>
            <a:ext cx="12192000" cy="18000"/>
          </a:xfrm>
          <a:prstGeom prst="rect">
            <a:avLst/>
          </a:prstGeom>
          <a:gradFill flip="none" rotWithShape="1">
            <a:gsLst>
              <a:gs pos="64000">
                <a:schemeClr val="bg1"/>
              </a:gs>
              <a:gs pos="0">
                <a:schemeClr val="accent1">
                  <a:lumMod val="75000"/>
                </a:schemeClr>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灯片编号占位符 5">
            <a:extLst>
              <a:ext uri="{FF2B5EF4-FFF2-40B4-BE49-F238E27FC236}">
                <a16:creationId xmlns:a16="http://schemas.microsoft.com/office/drawing/2014/main" id="{2CD87EFB-8192-A917-C139-128D68B20ACF}"/>
              </a:ext>
            </a:extLst>
          </p:cNvPr>
          <p:cNvSpPr>
            <a:spLocks noGrp="1"/>
          </p:cNvSpPr>
          <p:nvPr>
            <p:ph type="sldNum" sz="quarter" idx="12"/>
          </p:nvPr>
        </p:nvSpPr>
        <p:spPr>
          <a:xfrm>
            <a:off x="9196921" y="6504519"/>
            <a:ext cx="2743200" cy="246783"/>
          </a:xfrm>
          <a:prstGeom prst="rect">
            <a:avLst/>
          </a:prstGeom>
        </p:spPr>
        <p:txBody>
          <a:bodyPr anchor="ctr" anchorCtr="0"/>
          <a:lstStyle>
            <a:lvl1pPr algn="r">
              <a:defRPr sz="1400">
                <a:latin typeface="Times New Roman" panose="02020603050405020304" pitchFamily="18" charset="0"/>
                <a:ea typeface="黑体" panose="02010609060101010101" pitchFamily="49" charset="-122"/>
                <a:cs typeface="Times New Roman" panose="02020603050405020304" pitchFamily="18" charset="0"/>
              </a:defRPr>
            </a:lvl1pPr>
          </a:lstStyle>
          <a:p>
            <a:fld id="{877910C5-8827-49E7-9921-F41D343D1620}" type="slidenum">
              <a:rPr lang="zh-CN" altLang="en-US" smtClean="0"/>
              <a:pPr/>
              <a:t>‹#›</a:t>
            </a:fld>
            <a:endParaRPr lang="zh-CN" altLang="en-US" dirty="0"/>
          </a:p>
        </p:txBody>
      </p:sp>
      <p:pic>
        <p:nvPicPr>
          <p:cNvPr id="6" name="图片 5">
            <a:extLst>
              <a:ext uri="{FF2B5EF4-FFF2-40B4-BE49-F238E27FC236}">
                <a16:creationId xmlns:a16="http://schemas.microsoft.com/office/drawing/2014/main" id="{6FD9C940-5C75-A053-4485-362945E0A234}"/>
              </a:ext>
            </a:extLst>
          </p:cNvPr>
          <p:cNvPicPr>
            <a:picLocks noChangeAspect="1"/>
          </p:cNvPicPr>
          <p:nvPr userDrawn="1"/>
        </p:nvPicPr>
        <p:blipFill>
          <a:blip r:embed="rId2"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a:off x="11396830" y="114312"/>
            <a:ext cx="477118" cy="515201"/>
          </a:xfrm>
          <a:prstGeom prst="rect">
            <a:avLst/>
          </a:prstGeom>
        </p:spPr>
      </p:pic>
    </p:spTree>
    <p:extLst>
      <p:ext uri="{BB962C8B-B14F-4D97-AF65-F5344CB8AC3E}">
        <p14:creationId xmlns:p14="http://schemas.microsoft.com/office/powerpoint/2010/main" val="259207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致谢">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A0DE0C-F961-4FEB-8D1B-4E6FF8241C65}"/>
              </a:ext>
            </a:extLst>
          </p:cNvPr>
          <p:cNvSpPr>
            <a:spLocks noGrp="1"/>
          </p:cNvSpPr>
          <p:nvPr>
            <p:ph type="ctrTitle"/>
          </p:nvPr>
        </p:nvSpPr>
        <p:spPr>
          <a:xfrm>
            <a:off x="1524000" y="1122363"/>
            <a:ext cx="9144000" cy="4227512"/>
          </a:xfrm>
        </p:spPr>
        <p:txBody>
          <a:bodyPr anchor="ctr" anchorCtr="0">
            <a:normAutofit/>
          </a:bodyPr>
          <a:lstStyle>
            <a:lvl1pPr algn="ctr">
              <a:defRPr sz="3600">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p>
        </p:txBody>
      </p:sp>
      <p:pic>
        <p:nvPicPr>
          <p:cNvPr id="8" name="图片 7">
            <a:extLst>
              <a:ext uri="{FF2B5EF4-FFF2-40B4-BE49-F238E27FC236}">
                <a16:creationId xmlns:a16="http://schemas.microsoft.com/office/drawing/2014/main" id="{AF5F62A4-A174-B656-0EB2-FE05738B27BC}"/>
              </a:ext>
            </a:extLst>
          </p:cNvPr>
          <p:cNvPicPr>
            <a:picLocks noChangeAspect="1"/>
          </p:cNvPicPr>
          <p:nvPr userDrawn="1"/>
        </p:nvPicPr>
        <p:blipFill>
          <a:blip r:embed="rId2"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a:off x="359562" y="126228"/>
            <a:ext cx="477118" cy="515201"/>
          </a:xfrm>
          <a:prstGeom prst="rect">
            <a:avLst/>
          </a:prstGeom>
        </p:spPr>
      </p:pic>
    </p:spTree>
    <p:extLst>
      <p:ext uri="{BB962C8B-B14F-4D97-AF65-F5344CB8AC3E}">
        <p14:creationId xmlns:p14="http://schemas.microsoft.com/office/powerpoint/2010/main" val="349809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F71DBF-198C-4A95-8316-5A1B0EE0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4F44BC3-8CE7-48F9-8C06-58EB6A7B09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CBBC01-48E0-409A-A020-D1A06C746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D40D0218-5E16-445E-8FB6-9535265DE2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extLst>
      <p:ext uri="{BB962C8B-B14F-4D97-AF65-F5344CB8AC3E}">
        <p14:creationId xmlns:p14="http://schemas.microsoft.com/office/powerpoint/2010/main" val="203339991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3.tiff"/><Relationship Id="rId4" Type="http://schemas.openxmlformats.org/officeDocument/2006/relationships/image" Target="../media/image42.tif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8.gi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34.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34.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tiff"/></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1.png"/><Relationship Id="rId7" Type="http://schemas.openxmlformats.org/officeDocument/2006/relationships/diagramColors" Target="../diagrams/colors4.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458D99-4D8C-4473-97DE-56246BF86FF3}"/>
              </a:ext>
            </a:extLst>
          </p:cNvPr>
          <p:cNvSpPr>
            <a:spLocks noGrp="1"/>
          </p:cNvSpPr>
          <p:nvPr>
            <p:ph type="ctrTitle"/>
          </p:nvPr>
        </p:nvSpPr>
        <p:spPr>
          <a:xfrm>
            <a:off x="2411389" y="1183470"/>
            <a:ext cx="7369201" cy="1549401"/>
          </a:xfrm>
        </p:spPr>
        <p:txBody>
          <a:bodyPr>
            <a:noAutofit/>
          </a:bodyPr>
          <a:lstStyle/>
          <a:p>
            <a:pPr>
              <a:lnSpc>
                <a:spcPct val="135000"/>
              </a:lnSpc>
            </a:pPr>
            <a:r>
              <a:rPr lang="zh-CN" altLang="en-US" sz="4000" b="1" dirty="0">
                <a:solidFill>
                  <a:srgbClr val="0000FF"/>
                </a:solidFill>
                <a:latin typeface="Arial" panose="020B0604020202020204" pitchFamily="34" charset="0"/>
                <a:cs typeface="Arial" panose="020B0604020202020204" pitchFamily="34" charset="0"/>
              </a:rPr>
              <a:t>人工智能驱动的加速器精准操控和动力学创新</a:t>
            </a:r>
            <a:endParaRPr lang="en-US" altLang="zh-CN" sz="4000" b="1" dirty="0">
              <a:solidFill>
                <a:srgbClr val="0000FF"/>
              </a:solidFill>
              <a:latin typeface="Arial" panose="020B0604020202020204" pitchFamily="34" charset="0"/>
              <a:cs typeface="Arial" panose="020B0604020202020204" pitchFamily="34" charset="0"/>
            </a:endParaRPr>
          </a:p>
        </p:txBody>
      </p:sp>
      <p:sp>
        <p:nvSpPr>
          <p:cNvPr id="3" name="副标题 2">
            <a:extLst>
              <a:ext uri="{FF2B5EF4-FFF2-40B4-BE49-F238E27FC236}">
                <a16:creationId xmlns:a16="http://schemas.microsoft.com/office/drawing/2014/main" id="{95F6C07A-79DF-40FC-B59C-30619719523C}"/>
              </a:ext>
            </a:extLst>
          </p:cNvPr>
          <p:cNvSpPr>
            <a:spLocks noGrp="1"/>
          </p:cNvSpPr>
          <p:nvPr>
            <p:ph type="subTitle" idx="1"/>
          </p:nvPr>
        </p:nvSpPr>
        <p:spPr>
          <a:xfrm>
            <a:off x="2565261" y="2883999"/>
            <a:ext cx="7061447" cy="1630112"/>
          </a:xfrm>
        </p:spPr>
        <p:txBody>
          <a:bodyPr>
            <a:normAutofit fontScale="85000" lnSpcReduction="20000"/>
          </a:bodyPr>
          <a:lstStyle/>
          <a:p>
            <a:pPr>
              <a:lnSpc>
                <a:spcPct val="135000"/>
              </a:lnSpc>
              <a:spcBef>
                <a:spcPts val="600"/>
              </a:spcBef>
            </a:pPr>
            <a:r>
              <a:rPr lang="zh-CN" altLang="en-US" sz="2600" b="1" dirty="0">
                <a:latin typeface="Arial" panose="020B0604020202020204" pitchFamily="34" charset="0"/>
                <a:cs typeface="Arial" panose="020B0604020202020204" pitchFamily="34" charset="0"/>
              </a:rPr>
              <a:t>刘杰</a:t>
            </a:r>
            <a:endParaRPr lang="en-US" altLang="zh-CN" sz="2600" b="1" dirty="0">
              <a:latin typeface="Arial" panose="020B0604020202020204" pitchFamily="34" charset="0"/>
              <a:cs typeface="Arial" panose="020B0604020202020204" pitchFamily="34" charset="0"/>
            </a:endParaRPr>
          </a:p>
          <a:p>
            <a:pPr>
              <a:lnSpc>
                <a:spcPct val="135000"/>
              </a:lnSpc>
              <a:spcBef>
                <a:spcPts val="600"/>
              </a:spcBef>
            </a:pPr>
            <a:r>
              <a:rPr lang="zh-CN" altLang="en-US" sz="2200" b="1" dirty="0">
                <a:latin typeface="Arial" panose="020B0604020202020204" pitchFamily="34" charset="0"/>
                <a:cs typeface="Arial" panose="020B0604020202020204" pitchFamily="34" charset="0"/>
              </a:rPr>
              <a:t>加速器总体室，中国科学院近代物理研究所</a:t>
            </a:r>
            <a:endParaRPr lang="en-US" altLang="zh-CN" sz="2200" b="1" dirty="0">
              <a:latin typeface="Arial" panose="020B0604020202020204" pitchFamily="34" charset="0"/>
              <a:cs typeface="Arial" panose="020B0604020202020204" pitchFamily="34" charset="0"/>
            </a:endParaRPr>
          </a:p>
          <a:p>
            <a:pPr>
              <a:lnSpc>
                <a:spcPct val="135000"/>
              </a:lnSpc>
              <a:spcBef>
                <a:spcPts val="600"/>
              </a:spcBef>
            </a:pPr>
            <a:r>
              <a:rPr lang="en-US" altLang="zh-CN" sz="1800" b="1" dirty="0">
                <a:latin typeface="Arial" panose="020B0604020202020204" pitchFamily="34" charset="0"/>
                <a:cs typeface="Arial" panose="020B0604020202020204" pitchFamily="34" charset="0"/>
              </a:rPr>
              <a:t>AI</a:t>
            </a:r>
            <a:r>
              <a:rPr lang="zh-CN" altLang="en-US" sz="1800" b="1" dirty="0">
                <a:latin typeface="Arial" panose="020B0604020202020204" pitchFamily="34" charset="0"/>
                <a:cs typeface="Arial" panose="020B0604020202020204" pitchFamily="34" charset="0"/>
              </a:rPr>
              <a:t>智能体赋能核物理研究研讨会，复旦大学，上海</a:t>
            </a:r>
            <a:endParaRPr lang="en-US" altLang="zh-CN" sz="1800" b="1" dirty="0">
              <a:latin typeface="Arial" panose="020B0604020202020204" pitchFamily="34" charset="0"/>
              <a:cs typeface="Arial" panose="020B0604020202020204" pitchFamily="34" charset="0"/>
            </a:endParaRPr>
          </a:p>
          <a:p>
            <a:pPr>
              <a:lnSpc>
                <a:spcPct val="135000"/>
              </a:lnSpc>
              <a:spcBef>
                <a:spcPts val="600"/>
              </a:spcBef>
            </a:pPr>
            <a:r>
              <a:rPr lang="en-US" altLang="zh-CN" sz="1800" b="1" dirty="0">
                <a:latin typeface="Arial" panose="020B0604020202020204" pitchFamily="34" charset="0"/>
                <a:cs typeface="Arial" panose="020B0604020202020204" pitchFamily="34" charset="0"/>
              </a:rPr>
              <a:t>07.03</a:t>
            </a:r>
            <a:r>
              <a:rPr lang="zh-CN" altLang="en-US" sz="1800" b="1" dirty="0">
                <a:latin typeface="Arial" panose="020B0604020202020204" pitchFamily="34" charset="0"/>
                <a:cs typeface="Arial" panose="020B0604020202020204" pitchFamily="34" charset="0"/>
              </a:rPr>
              <a:t>～</a:t>
            </a:r>
            <a:r>
              <a:rPr lang="en-US" altLang="zh-CN" sz="1800" b="1" dirty="0">
                <a:latin typeface="Arial" panose="020B0604020202020204" pitchFamily="34" charset="0"/>
                <a:cs typeface="Arial" panose="020B0604020202020204" pitchFamily="34" charset="0"/>
              </a:rPr>
              <a:t>07.05</a:t>
            </a:r>
            <a:r>
              <a:rPr lang="zh-CN" altLang="en-US" sz="1800" b="1" dirty="0">
                <a:latin typeface="Arial" panose="020B0604020202020204" pitchFamily="34" charset="0"/>
                <a:cs typeface="Arial" panose="020B0604020202020204" pitchFamily="34" charset="0"/>
              </a:rPr>
              <a:t>，</a:t>
            </a:r>
            <a:r>
              <a:rPr lang="en-US" altLang="zh-CN" sz="1800" b="1" dirty="0">
                <a:latin typeface="Arial" panose="020B0604020202020204" pitchFamily="34" charset="0"/>
                <a:cs typeface="Arial" panose="020B0604020202020204" pitchFamily="34" charset="0"/>
              </a:rPr>
              <a:t>2026</a:t>
            </a:r>
          </a:p>
        </p:txBody>
      </p:sp>
      <p:cxnSp>
        <p:nvCxnSpPr>
          <p:cNvPr id="5" name="直线连接符 4">
            <a:extLst>
              <a:ext uri="{FF2B5EF4-FFF2-40B4-BE49-F238E27FC236}">
                <a16:creationId xmlns:a16="http://schemas.microsoft.com/office/drawing/2014/main" id="{4831E33F-E187-E509-6BF1-58981AFA589D}"/>
              </a:ext>
            </a:extLst>
          </p:cNvPr>
          <p:cNvCxnSpPr/>
          <p:nvPr/>
        </p:nvCxnSpPr>
        <p:spPr>
          <a:xfrm>
            <a:off x="323385" y="713678"/>
            <a:ext cx="3902927" cy="0"/>
          </a:xfrm>
          <a:prstGeom prst="line">
            <a:avLst/>
          </a:prstGeom>
          <a:ln w="12700">
            <a:solidFill>
              <a:srgbClr val="CFD5EA"/>
            </a:solidFill>
          </a:ln>
        </p:spPr>
        <p:style>
          <a:lnRef idx="1">
            <a:schemeClr val="accent1"/>
          </a:lnRef>
          <a:fillRef idx="0">
            <a:schemeClr val="accent1"/>
          </a:fillRef>
          <a:effectRef idx="0">
            <a:schemeClr val="accent1"/>
          </a:effectRef>
          <a:fontRef idx="minor">
            <a:schemeClr val="tx1"/>
          </a:fontRef>
        </p:style>
      </p:cxnSp>
      <p:cxnSp>
        <p:nvCxnSpPr>
          <p:cNvPr id="6" name="直线连接符 5">
            <a:extLst>
              <a:ext uri="{FF2B5EF4-FFF2-40B4-BE49-F238E27FC236}">
                <a16:creationId xmlns:a16="http://schemas.microsoft.com/office/drawing/2014/main" id="{B8706425-9C44-0757-CAAB-EF32CEECEDD8}"/>
              </a:ext>
            </a:extLst>
          </p:cNvPr>
          <p:cNvCxnSpPr/>
          <p:nvPr/>
        </p:nvCxnSpPr>
        <p:spPr>
          <a:xfrm>
            <a:off x="7829127" y="6040244"/>
            <a:ext cx="3902927" cy="0"/>
          </a:xfrm>
          <a:prstGeom prst="line">
            <a:avLst/>
          </a:prstGeom>
          <a:ln w="12700">
            <a:solidFill>
              <a:srgbClr val="CFD5EA"/>
            </a:solidFill>
          </a:ln>
        </p:spPr>
        <p:style>
          <a:lnRef idx="1">
            <a:schemeClr val="accent1"/>
          </a:lnRef>
          <a:fillRef idx="0">
            <a:schemeClr val="accent1"/>
          </a:fillRef>
          <a:effectRef idx="0">
            <a:schemeClr val="accent1"/>
          </a:effectRef>
          <a:fontRef idx="minor">
            <a:schemeClr val="tx1"/>
          </a:fontRef>
        </p:style>
      </p:cxnSp>
      <p:pic>
        <p:nvPicPr>
          <p:cNvPr id="4" name="图片 3" descr="徽标&#10;&#10;描述已自动生成">
            <a:extLst>
              <a:ext uri="{FF2B5EF4-FFF2-40B4-BE49-F238E27FC236}">
                <a16:creationId xmlns:a16="http://schemas.microsoft.com/office/drawing/2014/main" id="{D49A6338-56AD-82E9-96F3-75EC6B5C293B}"/>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3589201" y="4665239"/>
            <a:ext cx="3333049" cy="1009291"/>
          </a:xfrm>
          <a:prstGeom prst="rect">
            <a:avLst/>
          </a:prstGeom>
        </p:spPr>
      </p:pic>
      <p:pic>
        <p:nvPicPr>
          <p:cNvPr id="7" name="图片 6" descr="图标&#10;&#10;AI 生成的内容可能不正确。">
            <a:extLst>
              <a:ext uri="{FF2B5EF4-FFF2-40B4-BE49-F238E27FC236}">
                <a16:creationId xmlns:a16="http://schemas.microsoft.com/office/drawing/2014/main" id="{50DFC893-6C92-65CE-4C81-E0EDE8799FA1}"/>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6823395" y="4424291"/>
            <a:ext cx="2065868" cy="1549401"/>
          </a:xfrm>
          <a:prstGeom prst="rect">
            <a:avLst/>
          </a:prstGeom>
        </p:spPr>
      </p:pic>
    </p:spTree>
    <p:extLst>
      <p:ext uri="{BB962C8B-B14F-4D97-AF65-F5344CB8AC3E}">
        <p14:creationId xmlns:p14="http://schemas.microsoft.com/office/powerpoint/2010/main" val="204435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17F6C-532E-2187-AF17-977C8EEC5708}"/>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038A7436-175D-DBB2-75C8-9F2B29048D3F}"/>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7FCE9E69-449C-3D0D-FC13-9FF7C8464152}"/>
              </a:ext>
            </a:extLst>
          </p:cNvPr>
          <p:cNvSpPr>
            <a:spLocks noGrp="1"/>
          </p:cNvSpPr>
          <p:nvPr>
            <p:ph type="sldNum" sz="quarter" idx="12"/>
          </p:nvPr>
        </p:nvSpPr>
        <p:spPr/>
        <p:txBody>
          <a:bodyPr/>
          <a:lstStyle/>
          <a:p>
            <a:fld id="{877910C5-8827-49E7-9921-F41D343D1620}" type="slidenum">
              <a:rPr lang="zh-CN" altLang="en-US" smtClean="0"/>
              <a:pPr/>
              <a:t>10</a:t>
            </a:fld>
            <a:endParaRPr lang="zh-CN" altLang="en-US" dirty="0"/>
          </a:p>
        </p:txBody>
      </p:sp>
      <p:sp>
        <p:nvSpPr>
          <p:cNvPr id="6" name="文本框 5">
            <a:extLst>
              <a:ext uri="{FF2B5EF4-FFF2-40B4-BE49-F238E27FC236}">
                <a16:creationId xmlns:a16="http://schemas.microsoft.com/office/drawing/2014/main" id="{816DE7A5-CC22-3972-FC25-3DE4E0F04904}"/>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软件执行核心实现</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多流水线并行</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，取得</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操控性能和存储效率的突破</a:t>
            </a:r>
          </a:p>
        </p:txBody>
      </p:sp>
      <p:pic>
        <p:nvPicPr>
          <p:cNvPr id="7" name="图片 6">
            <a:extLst>
              <a:ext uri="{FF2B5EF4-FFF2-40B4-BE49-F238E27FC236}">
                <a16:creationId xmlns:a16="http://schemas.microsoft.com/office/drawing/2014/main" id="{14BC98E9-C3AB-C74B-6325-252D9819E454}"/>
              </a:ext>
            </a:extLst>
          </p:cNvPr>
          <p:cNvPicPr>
            <a:picLocks noChangeAspect="1"/>
          </p:cNvPicPr>
          <p:nvPr/>
        </p:nvPicPr>
        <p:blipFill>
          <a:blip r:embed="rId3"/>
          <a:stretch>
            <a:fillRect/>
          </a:stretch>
        </p:blipFill>
        <p:spPr>
          <a:xfrm>
            <a:off x="7313226" y="1923611"/>
            <a:ext cx="3618748" cy="2570420"/>
          </a:xfrm>
          <a:prstGeom prst="rect">
            <a:avLst/>
          </a:prstGeom>
        </p:spPr>
      </p:pic>
      <p:sp>
        <p:nvSpPr>
          <p:cNvPr id="9" name="文本框 8">
            <a:extLst>
              <a:ext uri="{FF2B5EF4-FFF2-40B4-BE49-F238E27FC236}">
                <a16:creationId xmlns:a16="http://schemas.microsoft.com/office/drawing/2014/main" id="{4FC514CA-20F2-200E-9D2F-41607385D041}"/>
              </a:ext>
            </a:extLst>
          </p:cNvPr>
          <p:cNvSpPr txBox="1"/>
          <p:nvPr/>
        </p:nvSpPr>
        <p:spPr>
          <a:xfrm>
            <a:off x="9406299" y="2742446"/>
            <a:ext cx="1525675" cy="369332"/>
          </a:xfrm>
          <a:prstGeom prst="rect">
            <a:avLst/>
          </a:prstGeom>
          <a:noFill/>
        </p:spPr>
        <p:txBody>
          <a:bodyPr wrap="square">
            <a:spAutoFit/>
          </a:bodyPr>
          <a:lstStyle/>
          <a:p>
            <a:r>
              <a:rPr lang="zh-CN" altLang="en-US" b="1" dirty="0">
                <a:solidFill>
                  <a:srgbClr val="FF0000"/>
                </a:solidFill>
                <a:latin typeface="Arial"/>
                <a:ea typeface="黑体" panose="02010609060101010101" pitchFamily="49" charset="-122"/>
                <a:cs typeface="Times New Roman" panose="02020603050405020304" pitchFamily="18" charset="0"/>
              </a:rPr>
              <a:t>控制性能</a:t>
            </a:r>
            <a:r>
              <a:rPr lang="en-US" altLang="zh-CN" b="1" dirty="0">
                <a:solidFill>
                  <a:srgbClr val="FF0000"/>
                </a:solidFill>
                <a:latin typeface="Arial"/>
                <a:ea typeface="黑体" panose="02010609060101010101" pitchFamily="49" charset="-122"/>
                <a:cs typeface="Times New Roman" panose="02020603050405020304" pitchFamily="18" charset="0"/>
              </a:rPr>
              <a:t>x20</a:t>
            </a:r>
            <a:endParaRPr lang="zh-CN" altLang="en-US" dirty="0">
              <a:solidFill>
                <a:srgbClr val="FF0000"/>
              </a:solidFill>
            </a:endParaRPr>
          </a:p>
        </p:txBody>
      </p:sp>
      <p:sp>
        <p:nvSpPr>
          <p:cNvPr id="17" name="文本框 16">
            <a:extLst>
              <a:ext uri="{FF2B5EF4-FFF2-40B4-BE49-F238E27FC236}">
                <a16:creationId xmlns:a16="http://schemas.microsoft.com/office/drawing/2014/main" id="{F52627FF-3402-2D47-DAF3-87CD40C29EF5}"/>
              </a:ext>
            </a:extLst>
          </p:cNvPr>
          <p:cNvSpPr txBox="1"/>
          <p:nvPr/>
        </p:nvSpPr>
        <p:spPr>
          <a:xfrm>
            <a:off x="6889637" y="4682292"/>
            <a:ext cx="4388409" cy="381002"/>
          </a:xfrm>
          <a:prstGeom prst="rect">
            <a:avLst/>
          </a:prstGeom>
          <a:noFill/>
        </p:spPr>
        <p:txBody>
          <a:bodyPr wrap="square">
            <a:spAutoFit/>
          </a:bodyPr>
          <a:lstStyle/>
          <a:p>
            <a:pPr algn="ctr">
              <a:lnSpc>
                <a:spcPct val="11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自研数据库 </a:t>
            </a:r>
            <a:r>
              <a:rPr kumimoji="1" lang="en-US" altLang="zh-CN" b="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kumimoji="1" lang="zh-CN" altLang="en-US" b="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 大数据高速“全息” 存储</a:t>
            </a:r>
            <a:endParaRPr lang="zh-CN" altLang="en-US" dirty="0">
              <a:solidFill>
                <a:schemeClr val="bg2">
                  <a:lumMod val="25000"/>
                </a:schemeClr>
              </a:solidFill>
            </a:endParaRPr>
          </a:p>
        </p:txBody>
      </p:sp>
      <p:sp>
        <p:nvSpPr>
          <p:cNvPr id="18" name="文本框 17">
            <a:extLst>
              <a:ext uri="{FF2B5EF4-FFF2-40B4-BE49-F238E27FC236}">
                <a16:creationId xmlns:a16="http://schemas.microsoft.com/office/drawing/2014/main" id="{950CFB48-99D0-7DC4-8111-E77C3C8C7A2B}"/>
              </a:ext>
            </a:extLst>
          </p:cNvPr>
          <p:cNvSpPr txBox="1"/>
          <p:nvPr/>
        </p:nvSpPr>
        <p:spPr>
          <a:xfrm>
            <a:off x="7708940" y="1942723"/>
            <a:ext cx="2949677" cy="369332"/>
          </a:xfrm>
          <a:prstGeom prst="rect">
            <a:avLst/>
          </a:prstGeom>
          <a:solidFill>
            <a:schemeClr val="bg1"/>
          </a:solidFill>
        </p:spPr>
        <p:txBody>
          <a:bodyPr wrap="square">
            <a:spAutoFit/>
          </a:bodyPr>
          <a:lstStyle/>
          <a:p>
            <a:pPr algn="ctr"/>
            <a:r>
              <a:rPr kumimoji="1" lang="zh-CN" altLang="en-US" b="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典型动力学控制时间</a:t>
            </a:r>
            <a:endParaRPr lang="zh-CN" altLang="en-US" dirty="0">
              <a:solidFill>
                <a:schemeClr val="bg2">
                  <a:lumMod val="25000"/>
                </a:schemeClr>
              </a:solidFill>
            </a:endParaRPr>
          </a:p>
        </p:txBody>
      </p:sp>
      <p:sp>
        <p:nvSpPr>
          <p:cNvPr id="19" name="文本框 18">
            <a:extLst>
              <a:ext uri="{FF2B5EF4-FFF2-40B4-BE49-F238E27FC236}">
                <a16:creationId xmlns:a16="http://schemas.microsoft.com/office/drawing/2014/main" id="{90395DA9-6538-7180-3397-7DA6719BD154}"/>
              </a:ext>
            </a:extLst>
          </p:cNvPr>
          <p:cNvSpPr txBox="1"/>
          <p:nvPr/>
        </p:nvSpPr>
        <p:spPr>
          <a:xfrm>
            <a:off x="6776561" y="1440923"/>
            <a:ext cx="4614564" cy="400110"/>
          </a:xfrm>
          <a:prstGeom prst="rect">
            <a:avLst/>
          </a:prstGeom>
          <a:noFill/>
        </p:spPr>
        <p:txBody>
          <a:bodyPr wrap="square">
            <a:spAutoFit/>
          </a:bodyPr>
          <a:lstStyle/>
          <a:p>
            <a:pPr algn="ctr"/>
            <a:r>
              <a:rPr lang="zh-CN" altLang="en-US" sz="2000" b="1" dirty="0">
                <a:solidFill>
                  <a:srgbClr val="FF0000"/>
                </a:solidFill>
                <a:latin typeface="Arial"/>
                <a:ea typeface="黑体" panose="02010609060101010101" pitchFamily="49" charset="-122"/>
                <a:cs typeface="Times New Roman" panose="02020603050405020304" pitchFamily="18" charset="0"/>
              </a:rPr>
              <a:t>动力学操控节点启动时间</a:t>
            </a:r>
            <a:r>
              <a:rPr lang="en-US" altLang="zh-CN" sz="20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20min</a:t>
            </a:r>
            <a:r>
              <a:rPr lang="en-US" altLang="zh-CN"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-&gt;</a:t>
            </a:r>
            <a:r>
              <a:rPr lang="en-US" altLang="zh-CN" sz="20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20s</a:t>
            </a:r>
            <a:endParaRPr lang="zh-CN" altLang="en-US" sz="2000" dirty="0">
              <a:solidFill>
                <a:srgbClr val="FF0000"/>
              </a:solidFill>
              <a:latin typeface="Arial" panose="020B0604020202020204" pitchFamily="34" charset="0"/>
              <a:ea typeface="Microsoft YaHei" panose="020B0503020204020204" pitchFamily="34" charset="-122"/>
              <a:cs typeface="Arial" panose="020B0604020202020204" pitchFamily="34" charset="0"/>
            </a:endParaRPr>
          </a:p>
        </p:txBody>
      </p:sp>
      <p:pic>
        <p:nvPicPr>
          <p:cNvPr id="20" name="图片 19">
            <a:extLst>
              <a:ext uri="{FF2B5EF4-FFF2-40B4-BE49-F238E27FC236}">
                <a16:creationId xmlns:a16="http://schemas.microsoft.com/office/drawing/2014/main" id="{26A71943-2B27-973A-FD38-4E9A4CCC273C}"/>
              </a:ext>
            </a:extLst>
          </p:cNvPr>
          <p:cNvPicPr>
            <a:picLocks noChangeAspect="1"/>
          </p:cNvPicPr>
          <p:nvPr/>
        </p:nvPicPr>
        <p:blipFill>
          <a:blip r:embed="rId4"/>
          <a:stretch>
            <a:fillRect/>
          </a:stretch>
        </p:blipFill>
        <p:spPr>
          <a:xfrm>
            <a:off x="681951" y="1553565"/>
            <a:ext cx="5690249" cy="4737955"/>
          </a:xfrm>
          <a:prstGeom prst="rect">
            <a:avLst/>
          </a:prstGeom>
        </p:spPr>
      </p:pic>
      <p:graphicFrame>
        <p:nvGraphicFramePr>
          <p:cNvPr id="22" name="表格 21">
            <a:extLst>
              <a:ext uri="{FF2B5EF4-FFF2-40B4-BE49-F238E27FC236}">
                <a16:creationId xmlns:a16="http://schemas.microsoft.com/office/drawing/2014/main" id="{5D69596A-AA58-D079-4D06-098D7938EB5D}"/>
              </a:ext>
            </a:extLst>
          </p:cNvPr>
          <p:cNvGraphicFramePr>
            <a:graphicFrameLocks noGrp="1"/>
          </p:cNvGraphicFramePr>
          <p:nvPr/>
        </p:nvGraphicFramePr>
        <p:xfrm>
          <a:off x="6889638" y="5154616"/>
          <a:ext cx="4388410" cy="1136904"/>
        </p:xfrm>
        <a:graphic>
          <a:graphicData uri="http://schemas.openxmlformats.org/drawingml/2006/table">
            <a:tbl>
              <a:tblPr firstRow="1" firstCol="1" bandRow="1">
                <a:tableStyleId>{5C22544A-7EE6-4342-B048-85BDC9FD1C3A}</a:tableStyleId>
              </a:tblPr>
              <a:tblGrid>
                <a:gridCol w="1634930">
                  <a:extLst>
                    <a:ext uri="{9D8B030D-6E8A-4147-A177-3AD203B41FA5}">
                      <a16:colId xmlns:a16="http://schemas.microsoft.com/office/drawing/2014/main" val="1054408022"/>
                    </a:ext>
                  </a:extLst>
                </a:gridCol>
                <a:gridCol w="1052051">
                  <a:extLst>
                    <a:ext uri="{9D8B030D-6E8A-4147-A177-3AD203B41FA5}">
                      <a16:colId xmlns:a16="http://schemas.microsoft.com/office/drawing/2014/main" val="1177113213"/>
                    </a:ext>
                  </a:extLst>
                </a:gridCol>
                <a:gridCol w="747252">
                  <a:extLst>
                    <a:ext uri="{9D8B030D-6E8A-4147-A177-3AD203B41FA5}">
                      <a16:colId xmlns:a16="http://schemas.microsoft.com/office/drawing/2014/main" val="3986290986"/>
                    </a:ext>
                  </a:extLst>
                </a:gridCol>
                <a:gridCol w="954177">
                  <a:extLst>
                    <a:ext uri="{9D8B030D-6E8A-4147-A177-3AD203B41FA5}">
                      <a16:colId xmlns:a16="http://schemas.microsoft.com/office/drawing/2014/main" val="553658654"/>
                    </a:ext>
                  </a:extLst>
                </a:gridCol>
              </a:tblGrid>
              <a:tr h="378968">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测试指标</a:t>
                      </a:r>
                      <a:endParaRPr lang="zh-CN" sz="12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solidFill>
                      <a:schemeClr val="accent1">
                        <a:lumMod val="40000"/>
                        <a:lumOff val="60000"/>
                      </a:schemeClr>
                    </a:solidFill>
                  </a:tcPr>
                </a:tc>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LACCS-DB</a:t>
                      </a:r>
                      <a:endParaRPr lang="zh-CN" sz="12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solidFill>
                      <a:schemeClr val="accent1">
                        <a:lumMod val="40000"/>
                        <a:lumOff val="60000"/>
                      </a:schemeClr>
                    </a:solidFill>
                  </a:tcPr>
                </a:tc>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MySQL</a:t>
                      </a:r>
                      <a:endParaRPr lang="zh-CN" sz="12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zh-CN" altLang="en-US" sz="1400" b="1" kern="100" dirty="0">
                          <a:solidFill>
                            <a:srgbClr val="0000FF"/>
                          </a:solidFill>
                          <a:effectLst/>
                          <a:latin typeface="Microsoft YaHei" panose="020B0503020204020204" pitchFamily="34" charset="-122"/>
                          <a:ea typeface="Microsoft YaHei" panose="020B0503020204020204" pitchFamily="34" charset="-122"/>
                          <a:cs typeface="Arial" panose="020B0604020202020204" pitchFamily="34" charset="0"/>
                        </a:rPr>
                        <a:t>优势</a:t>
                      </a:r>
                    </a:p>
                  </a:txBody>
                  <a:tcPr marL="68580" marR="68580" marT="0" marB="0" anchor="ctr">
                    <a:solidFill>
                      <a:schemeClr val="accent1">
                        <a:lumMod val="40000"/>
                        <a:lumOff val="60000"/>
                      </a:schemeClr>
                    </a:solidFill>
                  </a:tcPr>
                </a:tc>
                <a:extLst>
                  <a:ext uri="{0D108BD9-81ED-4DB2-BD59-A6C34878D82A}">
                    <a16:rowId xmlns:a16="http://schemas.microsoft.com/office/drawing/2014/main" val="1318766444"/>
                  </a:ext>
                </a:extLst>
              </a:tr>
              <a:tr h="378968">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单</a:t>
                      </a:r>
                      <a:r>
                        <a:rPr lang="zh-CN" altLang="en-US"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行容量</a:t>
                      </a:r>
                      <a:endParaRPr lang="zh-CN" sz="12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solidFill>
                      <a:schemeClr val="accent1">
                        <a:lumMod val="40000"/>
                        <a:lumOff val="60000"/>
                      </a:schemeClr>
                    </a:solidFill>
                  </a:tcPr>
                </a:tc>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zh-CN" sz="1400" b="1"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&gt; 10 GB</a:t>
                      </a:r>
                    </a:p>
                  </a:txBody>
                  <a:tcPr marL="68580" marR="68580" marT="0" marB="0" anchor="ctr">
                    <a:solidFill>
                      <a:srgbClr val="FF0000">
                        <a:alpha val="50000"/>
                      </a:srgbClr>
                    </a:solidFill>
                  </a:tcPr>
                </a:tc>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&lt; 4GB</a:t>
                      </a:r>
                      <a:endParaRPr lang="zh-CN" sz="12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tc>
                <a:tc>
                  <a:txBody>
                    <a:bodyPr/>
                    <a:lstStyle/>
                    <a:p>
                      <a:pPr marL="0" algn="ctr" defTabSz="914400" rtl="0" eaLnBrk="1" latinLnBrk="0" hangingPunct="1">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zh-CN" altLang="en-US" sz="1400" b="1" kern="100" dirty="0">
                          <a:solidFill>
                            <a:srgbClr val="0000FF"/>
                          </a:solidFill>
                          <a:effectLst/>
                          <a:latin typeface="Microsoft YaHei" panose="020B0503020204020204" pitchFamily="34" charset="-122"/>
                          <a:ea typeface="Microsoft YaHei" panose="020B0503020204020204" pitchFamily="34" charset="-122"/>
                          <a:cs typeface="Arial" panose="020B0604020202020204" pitchFamily="34" charset="0"/>
                        </a:rPr>
                        <a:t>简化应用</a:t>
                      </a:r>
                    </a:p>
                  </a:txBody>
                  <a:tcPr marL="68580" marR="68580" marT="0" marB="0" anchor="ctr"/>
                </a:tc>
                <a:extLst>
                  <a:ext uri="{0D108BD9-81ED-4DB2-BD59-A6C34878D82A}">
                    <a16:rowId xmlns:a16="http://schemas.microsoft.com/office/drawing/2014/main" val="2614751233"/>
                  </a:ext>
                </a:extLst>
              </a:tr>
              <a:tr h="378968">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zh-CN" altLang="en-US"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利用率</a:t>
                      </a:r>
                      <a:r>
                        <a:rPr lang="en-US" alt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a:t>
                      </a:r>
                      <a:r>
                        <a:rPr lang="zh-CN" altLang="en-US"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数据</a:t>
                      </a:r>
                      <a:r>
                        <a:rPr lang="en-US" alt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a:t>
                      </a:r>
                      <a:r>
                        <a:rPr lang="zh-CN" altLang="en-US"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占用</a:t>
                      </a:r>
                      <a:r>
                        <a:rPr lang="en-US" alt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a:t>
                      </a:r>
                      <a:endParaRPr lang="zh-CN" sz="12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solidFill>
                      <a:schemeClr val="accent1">
                        <a:lumMod val="40000"/>
                        <a:lumOff val="60000"/>
                      </a:schemeClr>
                    </a:solidFill>
                  </a:tcPr>
                </a:tc>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zh-CN" sz="1400" b="1"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95.0 %</a:t>
                      </a:r>
                      <a:endParaRPr lang="zh-CN" sz="1200" b="1"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solidFill>
                      <a:srgbClr val="FF0000">
                        <a:alpha val="50000"/>
                      </a:srgbClr>
                    </a:solidFill>
                  </a:tcPr>
                </a:tc>
                <a:tc>
                  <a:txBody>
                    <a:bodyPr/>
                    <a:lstStyle/>
                    <a:p>
                      <a:pPr algn="ctr">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zh-CN" sz="14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rPr>
                        <a:t>41.1 %</a:t>
                      </a:r>
                      <a:endParaRPr lang="zh-CN" sz="1200" b="0" kern="100" dirty="0">
                        <a:solidFill>
                          <a:schemeClr val="tx1"/>
                        </a:solidFill>
                        <a:effectLst/>
                        <a:latin typeface="Arial" panose="020B0604020202020204" pitchFamily="34" charset="0"/>
                        <a:ea typeface="SimHei" panose="02010609060101010101" pitchFamily="49" charset="-122"/>
                        <a:cs typeface="Arial" panose="020B0604020202020204" pitchFamily="34" charset="0"/>
                      </a:endParaRPr>
                    </a:p>
                  </a:txBody>
                  <a:tcPr marL="68580" marR="68580" marT="0" marB="0" anchor="ctr"/>
                </a:tc>
                <a:tc>
                  <a:txBody>
                    <a:bodyPr/>
                    <a:lstStyle/>
                    <a:p>
                      <a:pPr marL="0" algn="ctr" defTabSz="914400" rtl="0" eaLnBrk="1" latinLnBrk="0" hangingPunct="1">
                        <a:lnSpc>
                          <a:spcPct val="120000"/>
                        </a:lnSpc>
                        <a:spcAft>
                          <a:spcPts val="6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zh-CN" altLang="en-US" sz="1400" b="1" kern="100" dirty="0">
                          <a:solidFill>
                            <a:srgbClr val="0000FF"/>
                          </a:solidFill>
                          <a:effectLst/>
                          <a:latin typeface="Microsoft YaHei" panose="020B0503020204020204" pitchFamily="34" charset="-122"/>
                          <a:ea typeface="Microsoft YaHei" panose="020B0503020204020204" pitchFamily="34" charset="-122"/>
                          <a:cs typeface="Arial" panose="020B0604020202020204" pitchFamily="34" charset="0"/>
                        </a:rPr>
                        <a:t>降低成本</a:t>
                      </a:r>
                    </a:p>
                  </a:txBody>
                  <a:tcPr marL="68580" marR="68580" marT="0" marB="0" anchor="ctr"/>
                </a:tc>
                <a:extLst>
                  <a:ext uri="{0D108BD9-81ED-4DB2-BD59-A6C34878D82A}">
                    <a16:rowId xmlns:a16="http://schemas.microsoft.com/office/drawing/2014/main" val="775758698"/>
                  </a:ext>
                </a:extLst>
              </a:tr>
            </a:tbl>
          </a:graphicData>
        </a:graphic>
      </p:graphicFrame>
    </p:spTree>
    <p:extLst>
      <p:ext uri="{BB962C8B-B14F-4D97-AF65-F5344CB8AC3E}">
        <p14:creationId xmlns:p14="http://schemas.microsoft.com/office/powerpoint/2010/main" val="3093616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7613-FEE7-8A4D-02E8-FCD5484FA16F}"/>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1CFD0901-BF40-3BD4-3E90-E995048B4614}"/>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3963725F-7DAF-B187-706F-1D1586AE984D}"/>
              </a:ext>
            </a:extLst>
          </p:cNvPr>
          <p:cNvSpPr>
            <a:spLocks noGrp="1"/>
          </p:cNvSpPr>
          <p:nvPr>
            <p:ph type="sldNum" sz="quarter" idx="12"/>
          </p:nvPr>
        </p:nvSpPr>
        <p:spPr/>
        <p:txBody>
          <a:bodyPr/>
          <a:lstStyle/>
          <a:p>
            <a:fld id="{877910C5-8827-49E7-9921-F41D343D1620}" type="slidenum">
              <a:rPr lang="zh-CN" altLang="en-US" smtClean="0"/>
              <a:pPr/>
              <a:t>11</a:t>
            </a:fld>
            <a:endParaRPr lang="zh-CN" altLang="en-US" dirty="0"/>
          </a:p>
        </p:txBody>
      </p:sp>
      <p:sp>
        <p:nvSpPr>
          <p:cNvPr id="3" name="文本框 2">
            <a:extLst>
              <a:ext uri="{FF2B5EF4-FFF2-40B4-BE49-F238E27FC236}">
                <a16:creationId xmlns:a16="http://schemas.microsoft.com/office/drawing/2014/main" id="{59908A00-D673-342B-24AB-3B9D6003F205}"/>
              </a:ext>
            </a:extLst>
          </p:cNvPr>
          <p:cNvSpPr txBox="1"/>
          <p:nvPr/>
        </p:nvSpPr>
        <p:spPr>
          <a:xfrm>
            <a:off x="897948" y="1791725"/>
            <a:ext cx="4827739" cy="483571"/>
          </a:xfrm>
          <a:prstGeom prst="rect">
            <a:avLst/>
          </a:prstGeom>
          <a:ln w="19050">
            <a:solidFill>
              <a:schemeClr val="bg1">
                <a:lumMod val="85000"/>
              </a:schemeClr>
            </a:solidFill>
            <a:prstDash val="dash"/>
          </a:ln>
        </p:spPr>
        <p:txBody>
          <a:bodyPr wrap="square" anchor="ctr" anchorCtr="0">
            <a:noAutofit/>
          </a:bodyPr>
          <a:lstStyle/>
          <a:p>
            <a:pPr algn="ctr"/>
            <a:r>
              <a:rPr lang="zh-CN" altLang="en-US" sz="2200" b="1" dirty="0">
                <a:solidFill>
                  <a:srgbClr val="FF0000"/>
                </a:solidFill>
                <a:latin typeface="微软雅黑" panose="020B0503020204020204" pitchFamily="34" charset="-122"/>
                <a:ea typeface="微软雅黑" panose="020B0503020204020204" pitchFamily="34" charset="-122"/>
              </a:rPr>
              <a:t>在线闭环操控精度提升</a:t>
            </a:r>
            <a:r>
              <a:rPr lang="en-US" altLang="zh-CN" sz="2200" b="1" dirty="0">
                <a:solidFill>
                  <a:srgbClr val="FF0000"/>
                </a:solidFill>
                <a:latin typeface="微软雅黑" panose="020B0503020204020204" pitchFamily="34" charset="-122"/>
                <a:ea typeface="微软雅黑" panose="020B0503020204020204" pitchFamily="34" charset="-122"/>
              </a:rPr>
              <a:t>2</a:t>
            </a:r>
            <a:r>
              <a:rPr lang="zh-CN" altLang="en-US" sz="2200" b="1" dirty="0">
                <a:solidFill>
                  <a:srgbClr val="FF0000"/>
                </a:solidFill>
                <a:latin typeface="微软雅黑" panose="020B0503020204020204" pitchFamily="34" charset="-122"/>
                <a:ea typeface="微软雅黑" panose="020B0503020204020204" pitchFamily="34" charset="-122"/>
              </a:rPr>
              <a:t>～</a:t>
            </a:r>
            <a:r>
              <a:rPr lang="en-US" altLang="zh-CN" sz="2200" b="1" dirty="0">
                <a:solidFill>
                  <a:srgbClr val="FF0000"/>
                </a:solidFill>
                <a:latin typeface="微软雅黑" panose="020B0503020204020204" pitchFamily="34" charset="-122"/>
                <a:ea typeface="微软雅黑" panose="020B0503020204020204" pitchFamily="34" charset="-122"/>
              </a:rPr>
              <a:t>6</a:t>
            </a:r>
            <a:r>
              <a:rPr lang="zh-CN" altLang="en-US" sz="2200" b="1" dirty="0">
                <a:solidFill>
                  <a:srgbClr val="FF0000"/>
                </a:solidFill>
                <a:latin typeface="微软雅黑" panose="020B0503020204020204" pitchFamily="34" charset="-122"/>
                <a:ea typeface="微软雅黑" panose="020B0503020204020204" pitchFamily="34" charset="-122"/>
              </a:rPr>
              <a:t>个量级</a:t>
            </a:r>
          </a:p>
        </p:txBody>
      </p:sp>
      <p:sp>
        <p:nvSpPr>
          <p:cNvPr id="5" name="文本框 4">
            <a:extLst>
              <a:ext uri="{FF2B5EF4-FFF2-40B4-BE49-F238E27FC236}">
                <a16:creationId xmlns:a16="http://schemas.microsoft.com/office/drawing/2014/main" id="{6577814B-4234-F709-B8A8-4B4B536BFFB8}"/>
              </a:ext>
            </a:extLst>
          </p:cNvPr>
          <p:cNvSpPr txBox="1"/>
          <p:nvPr/>
        </p:nvSpPr>
        <p:spPr>
          <a:xfrm>
            <a:off x="6466313" y="1791725"/>
            <a:ext cx="4827739" cy="483571"/>
          </a:xfrm>
          <a:prstGeom prst="rect">
            <a:avLst/>
          </a:prstGeom>
          <a:ln w="19050">
            <a:solidFill>
              <a:schemeClr val="bg1">
                <a:lumMod val="85000"/>
              </a:schemeClr>
            </a:solidFill>
            <a:prstDash val="dash"/>
          </a:ln>
        </p:spPr>
        <p:txBody>
          <a:bodyPr wrap="square" anchor="ctr" anchorCtr="0">
            <a:noAutofit/>
          </a:bodyPr>
          <a:lstStyle/>
          <a:p>
            <a:pPr algn="ctr"/>
            <a:r>
              <a:rPr lang="zh-CN" altLang="en-US" sz="2200" b="1" dirty="0">
                <a:solidFill>
                  <a:srgbClr val="FF0000"/>
                </a:solidFill>
                <a:latin typeface="微软雅黑" panose="020B0503020204020204" pitchFamily="34" charset="-122"/>
                <a:ea typeface="微软雅黑" panose="020B0503020204020204" pitchFamily="34" charset="-122"/>
              </a:rPr>
              <a:t>历史数据总时长</a:t>
            </a:r>
            <a:r>
              <a:rPr lang="en-US" altLang="zh-CN" sz="2200" b="1" dirty="0">
                <a:solidFill>
                  <a:srgbClr val="FF0000"/>
                </a:solidFill>
                <a:latin typeface="微软雅黑" panose="020B0503020204020204" pitchFamily="34" charset="-122"/>
                <a:ea typeface="微软雅黑" panose="020B0503020204020204" pitchFamily="34" charset="-122"/>
              </a:rPr>
              <a:t>&gt;10</a:t>
            </a:r>
            <a:r>
              <a:rPr lang="zh-CN" altLang="en-US" sz="2200" b="1" dirty="0">
                <a:solidFill>
                  <a:srgbClr val="FF0000"/>
                </a:solidFill>
                <a:latin typeface="微软雅黑" panose="020B0503020204020204" pitchFamily="34" charset="-122"/>
                <a:ea typeface="微软雅黑" panose="020B0503020204020204" pitchFamily="34" charset="-122"/>
              </a:rPr>
              <a:t>年、精度毫秒级</a:t>
            </a:r>
          </a:p>
        </p:txBody>
      </p:sp>
      <p:pic>
        <p:nvPicPr>
          <p:cNvPr id="8" name="图片 7" descr="徽标&#10;&#10;描述已自动生成">
            <a:extLst>
              <a:ext uri="{FF2B5EF4-FFF2-40B4-BE49-F238E27FC236}">
                <a16:creationId xmlns:a16="http://schemas.microsoft.com/office/drawing/2014/main" id="{04D31ACA-B7DB-280B-AA62-4F27AF5C04D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802283" y="707670"/>
            <a:ext cx="2587433" cy="783509"/>
          </a:xfrm>
          <a:prstGeom prst="rect">
            <a:avLst/>
          </a:prstGeom>
        </p:spPr>
      </p:pic>
      <p:cxnSp>
        <p:nvCxnSpPr>
          <p:cNvPr id="11" name="肘形连接符 10">
            <a:extLst>
              <a:ext uri="{FF2B5EF4-FFF2-40B4-BE49-F238E27FC236}">
                <a16:creationId xmlns:a16="http://schemas.microsoft.com/office/drawing/2014/main" id="{F4EAD2A3-1DBB-343E-1283-100E5AD98C78}"/>
              </a:ext>
            </a:extLst>
          </p:cNvPr>
          <p:cNvCxnSpPr>
            <a:stCxn id="3" idx="0"/>
            <a:endCxn id="8" idx="2"/>
          </p:cNvCxnSpPr>
          <p:nvPr/>
        </p:nvCxnSpPr>
        <p:spPr>
          <a:xfrm rot="5400000" flipH="1" flipV="1">
            <a:off x="4553636" y="249361"/>
            <a:ext cx="300546" cy="278418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肘形连接符 12">
            <a:extLst>
              <a:ext uri="{FF2B5EF4-FFF2-40B4-BE49-F238E27FC236}">
                <a16:creationId xmlns:a16="http://schemas.microsoft.com/office/drawing/2014/main" id="{DBB867E2-85B7-EBFF-01A4-B2D65CD54928}"/>
              </a:ext>
            </a:extLst>
          </p:cNvPr>
          <p:cNvCxnSpPr>
            <a:stCxn id="5" idx="0"/>
            <a:endCxn id="8" idx="2"/>
          </p:cNvCxnSpPr>
          <p:nvPr/>
        </p:nvCxnSpPr>
        <p:spPr>
          <a:xfrm rot="16200000" flipV="1">
            <a:off x="7337819" y="249360"/>
            <a:ext cx="300546" cy="2784183"/>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9E9722F6-4BFD-E8F5-FF2A-97309CF95C2D}"/>
              </a:ext>
            </a:extLst>
          </p:cNvPr>
          <p:cNvPicPr>
            <a:picLocks noChangeAspect="1"/>
          </p:cNvPicPr>
          <p:nvPr/>
        </p:nvPicPr>
        <p:blipFill>
          <a:blip r:embed="rId4" cstate="print">
            <a:extLst>
              <a:ext uri="{28A0092B-C50C-407E-A947-70E740481C1C}">
                <a14:useLocalDpi xmlns:a14="http://schemas.microsoft.com/office/drawing/2010/main" val="0"/>
              </a:ext>
            </a:extLst>
          </a:blip>
          <a:srcRect t="25883" b="17809"/>
          <a:stretch>
            <a:fillRect/>
          </a:stretch>
        </p:blipFill>
        <p:spPr>
          <a:xfrm>
            <a:off x="911807" y="4463356"/>
            <a:ext cx="4813880" cy="1806929"/>
          </a:xfrm>
          <a:prstGeom prst="rect">
            <a:avLst/>
          </a:prstGeom>
        </p:spPr>
      </p:pic>
      <p:pic>
        <p:nvPicPr>
          <p:cNvPr id="26" name="图片 25">
            <a:extLst>
              <a:ext uri="{FF2B5EF4-FFF2-40B4-BE49-F238E27FC236}">
                <a16:creationId xmlns:a16="http://schemas.microsoft.com/office/drawing/2014/main" id="{76B3964E-F355-B907-37B1-CB4CD85DBD33}"/>
              </a:ext>
            </a:extLst>
          </p:cNvPr>
          <p:cNvPicPr>
            <a:picLocks noChangeAspect="1"/>
          </p:cNvPicPr>
          <p:nvPr/>
        </p:nvPicPr>
        <p:blipFill>
          <a:blip r:embed="rId5"/>
          <a:srcRect t="3138" b="5337"/>
          <a:stretch>
            <a:fillRect/>
          </a:stretch>
        </p:blipFill>
        <p:spPr>
          <a:xfrm>
            <a:off x="897948" y="2394644"/>
            <a:ext cx="2944617" cy="1715897"/>
          </a:xfrm>
          <a:prstGeom prst="rect">
            <a:avLst/>
          </a:prstGeom>
        </p:spPr>
      </p:pic>
      <p:pic>
        <p:nvPicPr>
          <p:cNvPr id="27" name="图片 26">
            <a:extLst>
              <a:ext uri="{FF2B5EF4-FFF2-40B4-BE49-F238E27FC236}">
                <a16:creationId xmlns:a16="http://schemas.microsoft.com/office/drawing/2014/main" id="{02FE66C2-27C5-B397-E2FA-153D0DBA5B05}"/>
              </a:ext>
            </a:extLst>
          </p:cNvPr>
          <p:cNvPicPr>
            <a:picLocks noChangeAspect="1"/>
          </p:cNvPicPr>
          <p:nvPr/>
        </p:nvPicPr>
        <p:blipFill>
          <a:blip r:embed="rId6"/>
          <a:stretch>
            <a:fillRect/>
          </a:stretch>
        </p:blipFill>
        <p:spPr>
          <a:xfrm>
            <a:off x="2999596" y="2394644"/>
            <a:ext cx="2726091" cy="1715897"/>
          </a:xfrm>
          <a:prstGeom prst="rect">
            <a:avLst/>
          </a:prstGeom>
        </p:spPr>
      </p:pic>
      <p:sp>
        <p:nvSpPr>
          <p:cNvPr id="28" name="上箭头 27">
            <a:extLst>
              <a:ext uri="{FF2B5EF4-FFF2-40B4-BE49-F238E27FC236}">
                <a16:creationId xmlns:a16="http://schemas.microsoft.com/office/drawing/2014/main" id="{CC9AA1A0-DBBD-AE94-C5B5-3311A21E7ACA}"/>
              </a:ext>
            </a:extLst>
          </p:cNvPr>
          <p:cNvSpPr/>
          <p:nvPr/>
        </p:nvSpPr>
        <p:spPr>
          <a:xfrm>
            <a:off x="2614121" y="4132057"/>
            <a:ext cx="1409252" cy="267821"/>
          </a:xfrm>
          <a:prstGeom prst="upArrow">
            <a:avLst>
              <a:gd name="adj1" fmla="val 50000"/>
              <a:gd name="adj2" fmla="val 7008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0" name="图片 29">
            <a:extLst>
              <a:ext uri="{FF2B5EF4-FFF2-40B4-BE49-F238E27FC236}">
                <a16:creationId xmlns:a16="http://schemas.microsoft.com/office/drawing/2014/main" id="{D0702D3C-4FB9-F9A7-6CC7-E18E6A048D32}"/>
              </a:ext>
            </a:extLst>
          </p:cNvPr>
          <p:cNvPicPr>
            <a:picLocks noChangeAspect="1"/>
          </p:cNvPicPr>
          <p:nvPr/>
        </p:nvPicPr>
        <p:blipFill>
          <a:blip r:embed="rId7"/>
          <a:stretch>
            <a:fillRect/>
          </a:stretch>
        </p:blipFill>
        <p:spPr>
          <a:xfrm>
            <a:off x="6233160" y="2285762"/>
            <a:ext cx="5395479" cy="4136553"/>
          </a:xfrm>
          <a:prstGeom prst="rect">
            <a:avLst/>
          </a:prstGeom>
        </p:spPr>
      </p:pic>
      <p:pic>
        <p:nvPicPr>
          <p:cNvPr id="31" name="图片 30">
            <a:extLst>
              <a:ext uri="{FF2B5EF4-FFF2-40B4-BE49-F238E27FC236}">
                <a16:creationId xmlns:a16="http://schemas.microsoft.com/office/drawing/2014/main" id="{4544C831-877F-219F-8182-3B020A23BCE9}"/>
              </a:ext>
            </a:extLst>
          </p:cNvPr>
          <p:cNvPicPr>
            <a:picLocks noChangeAspect="1"/>
          </p:cNvPicPr>
          <p:nvPr/>
        </p:nvPicPr>
        <p:blipFill>
          <a:blip r:embed="rId7"/>
          <a:srcRect l="16164" t="6937" r="71050" b="81486"/>
          <a:stretch>
            <a:fillRect/>
          </a:stretch>
        </p:blipFill>
        <p:spPr>
          <a:xfrm>
            <a:off x="8116287" y="2875780"/>
            <a:ext cx="1374894" cy="973329"/>
          </a:xfrm>
          <a:prstGeom prst="rect">
            <a:avLst/>
          </a:prstGeom>
        </p:spPr>
      </p:pic>
      <p:sp>
        <p:nvSpPr>
          <p:cNvPr id="32" name="矩形 31">
            <a:extLst>
              <a:ext uri="{FF2B5EF4-FFF2-40B4-BE49-F238E27FC236}">
                <a16:creationId xmlns:a16="http://schemas.microsoft.com/office/drawing/2014/main" id="{77867022-4050-7373-07B4-6FCA902287F4}"/>
              </a:ext>
            </a:extLst>
          </p:cNvPr>
          <p:cNvSpPr/>
          <p:nvPr/>
        </p:nvSpPr>
        <p:spPr>
          <a:xfrm>
            <a:off x="7101444" y="2576945"/>
            <a:ext cx="725891" cy="48095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4" name="直线连接符 33">
            <a:extLst>
              <a:ext uri="{FF2B5EF4-FFF2-40B4-BE49-F238E27FC236}">
                <a16:creationId xmlns:a16="http://schemas.microsoft.com/office/drawing/2014/main" id="{40E03A54-345C-E3E6-0253-5C3058506DF1}"/>
              </a:ext>
            </a:extLst>
          </p:cNvPr>
          <p:cNvCxnSpPr>
            <a:cxnSpLocks/>
            <a:stCxn id="32" idx="3"/>
          </p:cNvCxnSpPr>
          <p:nvPr/>
        </p:nvCxnSpPr>
        <p:spPr>
          <a:xfrm>
            <a:off x="7827335" y="2817421"/>
            <a:ext cx="288947" cy="5419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图片 35">
            <a:extLst>
              <a:ext uri="{FF2B5EF4-FFF2-40B4-BE49-F238E27FC236}">
                <a16:creationId xmlns:a16="http://schemas.microsoft.com/office/drawing/2014/main" id="{A578A88F-3985-8D21-58B2-73ECF19ED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8527" y="4075726"/>
            <a:ext cx="5120640" cy="2194559"/>
          </a:xfrm>
          <a:prstGeom prst="rect">
            <a:avLst/>
          </a:prstGeom>
        </p:spPr>
      </p:pic>
    </p:spTree>
    <p:extLst>
      <p:ext uri="{BB962C8B-B14F-4D97-AF65-F5344CB8AC3E}">
        <p14:creationId xmlns:p14="http://schemas.microsoft.com/office/powerpoint/2010/main" val="2968950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3FE2-3580-3783-A452-6CDDEE66EF55}"/>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390B91DF-F574-176D-A11C-BA114CB3AB7F}"/>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大模型</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智能体</a:t>
            </a:r>
          </a:p>
        </p:txBody>
      </p:sp>
      <p:sp>
        <p:nvSpPr>
          <p:cNvPr id="2" name="灯片编号占位符 1">
            <a:extLst>
              <a:ext uri="{FF2B5EF4-FFF2-40B4-BE49-F238E27FC236}">
                <a16:creationId xmlns:a16="http://schemas.microsoft.com/office/drawing/2014/main" id="{086D6791-FF8C-CBF3-FBAA-98D9C6BE0CB0}"/>
              </a:ext>
            </a:extLst>
          </p:cNvPr>
          <p:cNvSpPr>
            <a:spLocks noGrp="1"/>
          </p:cNvSpPr>
          <p:nvPr>
            <p:ph type="sldNum" sz="quarter" idx="12"/>
          </p:nvPr>
        </p:nvSpPr>
        <p:spPr/>
        <p:txBody>
          <a:bodyPr/>
          <a:lstStyle/>
          <a:p>
            <a:fld id="{877910C5-8827-49E7-9921-F41D343D1620}" type="slidenum">
              <a:rPr lang="zh-CN" altLang="en-US" smtClean="0"/>
              <a:pPr/>
              <a:t>12</a:t>
            </a:fld>
            <a:endParaRPr lang="zh-CN" altLang="en-US" dirty="0"/>
          </a:p>
        </p:txBody>
      </p:sp>
      <p:sp>
        <p:nvSpPr>
          <p:cNvPr id="12" name="文本框 11">
            <a:extLst>
              <a:ext uri="{FF2B5EF4-FFF2-40B4-BE49-F238E27FC236}">
                <a16:creationId xmlns:a16="http://schemas.microsoft.com/office/drawing/2014/main" id="{3660D95B-E6FD-40AB-604C-84B4B81BFE2E}"/>
              </a:ext>
            </a:extLst>
          </p:cNvPr>
          <p:cNvSpPr txBox="1"/>
          <p:nvPr/>
        </p:nvSpPr>
        <p:spPr>
          <a:xfrm>
            <a:off x="1002375" y="809919"/>
            <a:ext cx="10187404" cy="531749"/>
          </a:xfrm>
          <a:prstGeom prst="rect">
            <a:avLst/>
          </a:prstGeom>
          <a:noFill/>
        </p:spPr>
        <p:txBody>
          <a:bodyPr wrap="none" rtlCol="0">
            <a:spAutoFit/>
          </a:bodyPr>
          <a:lstStyle/>
          <a:p>
            <a:pPr algn="ctr">
              <a:lnSpc>
                <a:spcPct val="120000"/>
              </a:lnSpc>
            </a:pPr>
            <a:r>
              <a:rPr kumimoji="1"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研发面向加速器和等离子体领域的可信大模型</a:t>
            </a:r>
            <a:r>
              <a:rPr kumimoji="1" lang="zh-CN" altLang="en-US" sz="2600" b="1" dirty="0">
                <a:latin typeface="Microsoft YaHei" panose="020B0503020204020204" pitchFamily="34" charset="-122"/>
                <a:ea typeface="Microsoft YaHei" panose="020B0503020204020204" pitchFamily="34" charset="-122"/>
                <a:cs typeface="Arial" panose="020B0604020202020204" pitchFamily="34" charset="0"/>
              </a:rPr>
              <a:t>，加速器装置</a:t>
            </a:r>
            <a:r>
              <a:rPr kumimoji="1" lang="zh-CN" altLang="en-US" sz="2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知识助手</a:t>
            </a:r>
            <a:endParaRPr lang="en-US" altLang="zh-CN" sz="2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4" name="图片 13">
            <a:extLst>
              <a:ext uri="{FF2B5EF4-FFF2-40B4-BE49-F238E27FC236}">
                <a16:creationId xmlns:a16="http://schemas.microsoft.com/office/drawing/2014/main" id="{AA2EE213-B6BA-2F89-D016-9CB630E1684E}"/>
              </a:ext>
            </a:extLst>
          </p:cNvPr>
          <p:cNvPicPr>
            <a:picLocks noChangeAspect="1"/>
          </p:cNvPicPr>
          <p:nvPr/>
        </p:nvPicPr>
        <p:blipFill>
          <a:blip r:embed="rId3"/>
          <a:srcRect b="2695"/>
          <a:stretch>
            <a:fillRect/>
          </a:stretch>
        </p:blipFill>
        <p:spPr>
          <a:xfrm>
            <a:off x="941640" y="1443917"/>
            <a:ext cx="10308720" cy="5115622"/>
          </a:xfrm>
          <a:prstGeom prst="rect">
            <a:avLst/>
          </a:prstGeom>
          <a:ln>
            <a:solidFill>
              <a:schemeClr val="bg1">
                <a:lumMod val="65000"/>
              </a:schemeClr>
            </a:solidFill>
          </a:ln>
        </p:spPr>
      </p:pic>
      <p:sp>
        <p:nvSpPr>
          <p:cNvPr id="3" name="文本框 2">
            <a:extLst>
              <a:ext uri="{FF2B5EF4-FFF2-40B4-BE49-F238E27FC236}">
                <a16:creationId xmlns:a16="http://schemas.microsoft.com/office/drawing/2014/main" id="{08916CAF-467B-44AD-7822-D495AF0EB3C1}"/>
              </a:ext>
            </a:extLst>
          </p:cNvPr>
          <p:cNvSpPr txBox="1"/>
          <p:nvPr/>
        </p:nvSpPr>
        <p:spPr>
          <a:xfrm>
            <a:off x="941640" y="1899010"/>
            <a:ext cx="3918595" cy="728982"/>
          </a:xfrm>
          <a:prstGeom prst="rect">
            <a:avLst/>
          </a:prstGeom>
          <a:noFill/>
        </p:spPr>
        <p:txBody>
          <a:bodyPr wrap="square" rtlCol="0">
            <a:spAutoFit/>
          </a:bodyPr>
          <a:lstStyle/>
          <a:p>
            <a:pPr>
              <a:lnSpc>
                <a:spcPct val="120000"/>
              </a:lnSpc>
            </a:pPr>
            <a:r>
              <a:rPr kumimoji="1" lang="zh-CN" altLang="en-US"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专业术语的精确处理：</a:t>
            </a:r>
            <a:r>
              <a:rPr kumimoji="1" lang="zh-CN" altLang="en-US"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各语言</a:t>
            </a:r>
            <a:r>
              <a:rPr kumimoji="1" lang="zh-CN" altLang="en-US" b="1" dirty="0">
                <a:latin typeface="Microsoft YaHei" panose="020B0503020204020204" pitchFamily="34" charset="-122"/>
                <a:ea typeface="Microsoft YaHei" panose="020B0503020204020204" pitchFamily="34" charset="-122"/>
                <a:cs typeface="Arial" panose="020B0604020202020204" pitchFamily="34" charset="0"/>
              </a:rPr>
              <a:t>内容精准交叉</a:t>
            </a:r>
            <a:r>
              <a:rPr kumimoji="1" lang="zh-CN" altLang="en-US"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融合生成</a:t>
            </a:r>
            <a:r>
              <a:rPr kumimoji="1" lang="zh-CN" altLang="en-US" b="1" dirty="0">
                <a:latin typeface="Microsoft YaHei" panose="020B0503020204020204" pitchFamily="34" charset="-122"/>
                <a:ea typeface="Microsoft YaHei" panose="020B0503020204020204" pitchFamily="34" charset="-122"/>
                <a:cs typeface="Arial" panose="020B0604020202020204" pitchFamily="34" charset="0"/>
              </a:rPr>
              <a:t>，有效</a:t>
            </a:r>
            <a:r>
              <a:rPr kumimoji="1" lang="zh-CN" altLang="en-US"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提升知识广度</a:t>
            </a:r>
            <a:endParaRPr lang="en-US" altLang="zh-CN"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D810B46D-DDBE-2DF3-B97A-E62AFC946BAE}"/>
              </a:ext>
            </a:extLst>
          </p:cNvPr>
          <p:cNvSpPr txBox="1"/>
          <p:nvPr/>
        </p:nvSpPr>
        <p:spPr>
          <a:xfrm>
            <a:off x="7160737" y="2456325"/>
            <a:ext cx="1789121" cy="1726178"/>
          </a:xfrm>
          <a:prstGeom prst="rect">
            <a:avLst/>
          </a:prstGeom>
          <a:noFill/>
        </p:spPr>
        <p:txBody>
          <a:bodyPr wrap="square" rtlCol="0">
            <a:spAutoFit/>
          </a:bodyPr>
          <a:lstStyle/>
          <a:p>
            <a:pPr>
              <a:lnSpc>
                <a:spcPct val="120000"/>
              </a:lnSpc>
            </a:pPr>
            <a:r>
              <a:rPr kumimoji="1" lang="zh-CN" altLang="en-US"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完全可信：</a:t>
            </a:r>
            <a:endParaRPr kumimoji="1" lang="en-US" altLang="zh-CN"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endParaRPr>
          </a:p>
          <a:p>
            <a:pPr>
              <a:lnSpc>
                <a:spcPct val="120000"/>
              </a:lnSpc>
            </a:pPr>
            <a:r>
              <a:rPr kumimoji="1" lang="zh-CN" altLang="en-US"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可验证、可追溯</a:t>
            </a:r>
            <a:r>
              <a:rPr kumimoji="1" lang="zh-CN" altLang="en-US" b="1" dirty="0">
                <a:latin typeface="Microsoft YaHei" panose="020B0503020204020204" pitchFamily="34" charset="-122"/>
                <a:ea typeface="Microsoft YaHei" panose="020B0503020204020204" pitchFamily="34" charset="-122"/>
                <a:cs typeface="Arial" panose="020B0604020202020204" pitchFamily="34" charset="0"/>
              </a:rPr>
              <a:t>，应用在动力学研究和加速器装置操控的</a:t>
            </a:r>
            <a:r>
              <a:rPr kumimoji="1" lang="zh-CN" altLang="en-US"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必备能力</a:t>
            </a:r>
            <a:endParaRPr lang="en-US" altLang="zh-CN"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 name="右箭头 5">
            <a:extLst>
              <a:ext uri="{FF2B5EF4-FFF2-40B4-BE49-F238E27FC236}">
                <a16:creationId xmlns:a16="http://schemas.microsoft.com/office/drawing/2014/main" id="{AB49CE09-96EF-D8C9-4E28-5468E2DBC093}"/>
              </a:ext>
            </a:extLst>
          </p:cNvPr>
          <p:cNvSpPr/>
          <p:nvPr/>
        </p:nvSpPr>
        <p:spPr>
          <a:xfrm>
            <a:off x="8910102" y="3248225"/>
            <a:ext cx="268357" cy="36155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右箭头 6">
            <a:extLst>
              <a:ext uri="{FF2B5EF4-FFF2-40B4-BE49-F238E27FC236}">
                <a16:creationId xmlns:a16="http://schemas.microsoft.com/office/drawing/2014/main" id="{B9E80F5F-9118-8C38-8BE0-B308EE48CC69}"/>
              </a:ext>
            </a:extLst>
          </p:cNvPr>
          <p:cNvSpPr/>
          <p:nvPr/>
        </p:nvSpPr>
        <p:spPr>
          <a:xfrm rot="5400000">
            <a:off x="3993546" y="2721535"/>
            <a:ext cx="268357" cy="36155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5FC76831-2ECD-411E-A0B2-6A1E251574A7}"/>
              </a:ext>
            </a:extLst>
          </p:cNvPr>
          <p:cNvSpPr txBox="1"/>
          <p:nvPr/>
        </p:nvSpPr>
        <p:spPr>
          <a:xfrm>
            <a:off x="941640" y="3001694"/>
            <a:ext cx="3918595" cy="1061381"/>
          </a:xfrm>
          <a:prstGeom prst="rect">
            <a:avLst/>
          </a:prstGeom>
          <a:noFill/>
        </p:spPr>
        <p:txBody>
          <a:bodyPr wrap="square" rtlCol="0">
            <a:spAutoFit/>
          </a:bodyPr>
          <a:lstStyle/>
          <a:p>
            <a:pPr>
              <a:lnSpc>
                <a:spcPct val="120000"/>
              </a:lnSpc>
            </a:pPr>
            <a:r>
              <a:rPr kumimoji="1" lang="en-US" altLang="zh-CN"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Kimi</a:t>
            </a:r>
            <a:r>
              <a:rPr kumimoji="1" lang="zh-CN" altLang="en-US"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 </a:t>
            </a:r>
            <a:r>
              <a:rPr kumimoji="1" lang="en-US" altLang="zh-CN"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K2.6</a:t>
            </a:r>
          </a:p>
          <a:p>
            <a:pPr>
              <a:lnSpc>
                <a:spcPct val="120000"/>
              </a:lnSpc>
            </a:pPr>
            <a:r>
              <a:rPr kumimoji="1" lang="en-US" altLang="zh-CN"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GLM</a:t>
            </a:r>
            <a:r>
              <a:rPr kumimoji="1" lang="zh-CN" altLang="en-US"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 </a:t>
            </a:r>
            <a:r>
              <a:rPr kumimoji="1" lang="en-US" altLang="zh-CN"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5.2</a:t>
            </a:r>
          </a:p>
          <a:p>
            <a:pPr>
              <a:lnSpc>
                <a:spcPct val="120000"/>
              </a:lnSpc>
            </a:pPr>
            <a:r>
              <a:rPr kumimoji="1" lang="en-US" altLang="zh-CN" b="1" dirty="0" err="1">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Deepseek</a:t>
            </a:r>
            <a:r>
              <a:rPr kumimoji="1" lang="zh-CN" altLang="en-US"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 </a:t>
            </a:r>
            <a:r>
              <a:rPr kumimoji="1" lang="en-US" altLang="zh-CN"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V4</a:t>
            </a:r>
            <a:r>
              <a:rPr kumimoji="1" lang="zh-CN" altLang="en-US"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 </a:t>
            </a:r>
            <a:r>
              <a:rPr kumimoji="1" lang="en-US" altLang="zh-CN"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flash</a:t>
            </a:r>
            <a:endParaRPr lang="en-US" altLang="zh-CN"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86563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AEA3-1EF7-167E-A9B1-A0A075B4E164}"/>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0BCEDD0C-FD82-DB54-13D6-F2B642B4F2CD}"/>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大模型</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智能体</a:t>
            </a:r>
          </a:p>
        </p:txBody>
      </p:sp>
      <p:sp>
        <p:nvSpPr>
          <p:cNvPr id="2" name="灯片编号占位符 1">
            <a:extLst>
              <a:ext uri="{FF2B5EF4-FFF2-40B4-BE49-F238E27FC236}">
                <a16:creationId xmlns:a16="http://schemas.microsoft.com/office/drawing/2014/main" id="{3DF8237C-752A-17EA-C13B-8A074AAC857F}"/>
              </a:ext>
            </a:extLst>
          </p:cNvPr>
          <p:cNvSpPr>
            <a:spLocks noGrp="1"/>
          </p:cNvSpPr>
          <p:nvPr>
            <p:ph type="sldNum" sz="quarter" idx="12"/>
          </p:nvPr>
        </p:nvSpPr>
        <p:spPr/>
        <p:txBody>
          <a:bodyPr/>
          <a:lstStyle/>
          <a:p>
            <a:fld id="{877910C5-8827-49E7-9921-F41D343D1620}" type="slidenum">
              <a:rPr lang="zh-CN" altLang="en-US" smtClean="0"/>
              <a:pPr/>
              <a:t>13</a:t>
            </a:fld>
            <a:endParaRPr lang="zh-CN" altLang="en-US" dirty="0"/>
          </a:p>
        </p:txBody>
      </p:sp>
      <p:sp>
        <p:nvSpPr>
          <p:cNvPr id="8" name="文本框 7">
            <a:extLst>
              <a:ext uri="{FF2B5EF4-FFF2-40B4-BE49-F238E27FC236}">
                <a16:creationId xmlns:a16="http://schemas.microsoft.com/office/drawing/2014/main" id="{ED4D3667-A1F0-75F2-2EB8-6C37B971FB48}"/>
              </a:ext>
            </a:extLst>
          </p:cNvPr>
          <p:cNvSpPr txBox="1"/>
          <p:nvPr/>
        </p:nvSpPr>
        <p:spPr>
          <a:xfrm>
            <a:off x="845987" y="809919"/>
            <a:ext cx="10500310" cy="531749"/>
          </a:xfrm>
          <a:prstGeom prst="rect">
            <a:avLst/>
          </a:prstGeom>
          <a:noFill/>
        </p:spPr>
        <p:txBody>
          <a:bodyPr wrap="none" rtlCol="0">
            <a:spAutoFit/>
          </a:bodyPr>
          <a:lstStyle/>
          <a:p>
            <a:pPr algn="ctr">
              <a:lnSpc>
                <a:spcPct val="120000"/>
              </a:lnSpc>
            </a:pPr>
            <a:r>
              <a:rPr kumimoji="1"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可信大模型</a:t>
            </a:r>
            <a:r>
              <a:rPr kumimoji="1" lang="en-US" altLang="zh-CN" sz="2600" b="1" dirty="0">
                <a:latin typeface="Microsoft YaHei" panose="020B0503020204020204" pitchFamily="34" charset="-122"/>
                <a:ea typeface="Microsoft YaHei" panose="020B0503020204020204" pitchFamily="34" charset="-122"/>
                <a:cs typeface="Arial" panose="020B0604020202020204" pitchFamily="34" charset="0"/>
              </a:rPr>
              <a:t>+</a:t>
            </a:r>
            <a:r>
              <a:rPr kumimoji="1"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智能体</a:t>
            </a:r>
            <a:r>
              <a:rPr kumimoji="1" lang="en-US" altLang="zh-CN" sz="2600" b="1" dirty="0">
                <a:latin typeface="Microsoft YaHei" panose="020B0503020204020204" pitchFamily="34" charset="-122"/>
                <a:ea typeface="Microsoft YaHei" panose="020B0503020204020204" pitchFamily="34" charset="-122"/>
                <a:cs typeface="Arial" panose="020B0604020202020204" pitchFamily="34" charset="0"/>
              </a:rPr>
              <a:t>+</a:t>
            </a:r>
            <a:r>
              <a:rPr kumimoji="1" lang="en-US" altLang="zh-CN"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LACCS</a:t>
            </a:r>
            <a:r>
              <a:rPr kumimoji="1" lang="en-US" altLang="zh-CN" sz="2600" b="1" dirty="0">
                <a:latin typeface="Microsoft YaHei" panose="020B0503020204020204" pitchFamily="34" charset="-122"/>
                <a:ea typeface="Microsoft YaHei" panose="020B0503020204020204" pitchFamily="34" charset="-122"/>
                <a:cs typeface="Arial" panose="020B0604020202020204" pitchFamily="34" charset="0"/>
              </a:rPr>
              <a:t>-&gt;</a:t>
            </a:r>
            <a:r>
              <a:rPr kumimoji="1" lang="zh-CN" altLang="en-US" sz="2600" b="1" dirty="0">
                <a:latin typeface="Microsoft YaHei" panose="020B0503020204020204" pitchFamily="34" charset="-122"/>
                <a:ea typeface="Microsoft YaHei" panose="020B0503020204020204" pitchFamily="34" charset="-122"/>
                <a:cs typeface="Arial" panose="020B0604020202020204" pitchFamily="34" charset="0"/>
              </a:rPr>
              <a:t>推动操控全面智能化</a:t>
            </a:r>
            <a:r>
              <a:rPr kumimoji="1" lang="en-US" altLang="zh-CN" sz="2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a:t>
            </a:r>
            <a:r>
              <a:rPr kumimoji="1" lang="zh-CN" altLang="en-US" sz="2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非专业人员友好</a:t>
            </a:r>
            <a:r>
              <a:rPr kumimoji="1" lang="en-US" altLang="zh-CN" sz="2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a:t>
            </a:r>
            <a:endParaRPr lang="en-US" altLang="zh-CN" sz="2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CB102EC8-373A-52E0-6B71-7113BE3AA166}"/>
              </a:ext>
            </a:extLst>
          </p:cNvPr>
          <p:cNvPicPr>
            <a:picLocks noChangeAspect="1"/>
          </p:cNvPicPr>
          <p:nvPr/>
        </p:nvPicPr>
        <p:blipFill>
          <a:blip r:embed="rId3">
            <a:extLst>
              <a:ext uri="{28A0092B-C50C-407E-A947-70E740481C1C}">
                <a14:useLocalDpi xmlns:a14="http://schemas.microsoft.com/office/drawing/2010/main" val="0"/>
              </a:ext>
            </a:extLst>
          </a:blip>
          <a:srcRect l="22737" t="9865" r="19800" b="8697"/>
          <a:stretch>
            <a:fillRect/>
          </a:stretch>
        </p:blipFill>
        <p:spPr>
          <a:xfrm>
            <a:off x="704194" y="1443916"/>
            <a:ext cx="4225158" cy="3618857"/>
          </a:xfrm>
          <a:prstGeom prst="rect">
            <a:avLst/>
          </a:prstGeom>
        </p:spPr>
      </p:pic>
      <p:pic>
        <p:nvPicPr>
          <p:cNvPr id="7" name="图片 6">
            <a:extLst>
              <a:ext uri="{FF2B5EF4-FFF2-40B4-BE49-F238E27FC236}">
                <a16:creationId xmlns:a16="http://schemas.microsoft.com/office/drawing/2014/main" id="{52E55087-1D75-DEDE-B3FE-1165DB221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466" y="1341668"/>
            <a:ext cx="6156360" cy="5376733"/>
          </a:xfrm>
          <a:prstGeom prst="rect">
            <a:avLst/>
          </a:prstGeom>
        </p:spPr>
      </p:pic>
      <p:pic>
        <p:nvPicPr>
          <p:cNvPr id="9" name="图片 8">
            <a:extLst>
              <a:ext uri="{FF2B5EF4-FFF2-40B4-BE49-F238E27FC236}">
                <a16:creationId xmlns:a16="http://schemas.microsoft.com/office/drawing/2014/main" id="{243935E4-3A53-4CD7-FC08-1CE8B3BE631A}"/>
              </a:ext>
            </a:extLst>
          </p:cNvPr>
          <p:cNvPicPr>
            <a:picLocks noChangeAspect="1"/>
          </p:cNvPicPr>
          <p:nvPr/>
        </p:nvPicPr>
        <p:blipFill>
          <a:blip r:embed="rId5"/>
          <a:stretch>
            <a:fillRect/>
          </a:stretch>
        </p:blipFill>
        <p:spPr>
          <a:xfrm>
            <a:off x="704194" y="5165020"/>
            <a:ext cx="4225158" cy="1462711"/>
          </a:xfrm>
          <a:prstGeom prst="rect">
            <a:avLst/>
          </a:prstGeom>
        </p:spPr>
      </p:pic>
      <p:sp>
        <p:nvSpPr>
          <p:cNvPr id="10" name="右箭头 9">
            <a:extLst>
              <a:ext uri="{FF2B5EF4-FFF2-40B4-BE49-F238E27FC236}">
                <a16:creationId xmlns:a16="http://schemas.microsoft.com/office/drawing/2014/main" id="{E09150FC-4E4D-8A25-23D2-2A500816581A}"/>
              </a:ext>
            </a:extLst>
          </p:cNvPr>
          <p:cNvSpPr/>
          <p:nvPr/>
        </p:nvSpPr>
        <p:spPr>
          <a:xfrm>
            <a:off x="5042108" y="2947230"/>
            <a:ext cx="231227" cy="612228"/>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右箭头 10">
            <a:extLst>
              <a:ext uri="{FF2B5EF4-FFF2-40B4-BE49-F238E27FC236}">
                <a16:creationId xmlns:a16="http://schemas.microsoft.com/office/drawing/2014/main" id="{5304EFD9-221D-58C2-72AD-21405220DAD2}"/>
              </a:ext>
            </a:extLst>
          </p:cNvPr>
          <p:cNvSpPr/>
          <p:nvPr/>
        </p:nvSpPr>
        <p:spPr>
          <a:xfrm rot="10800000">
            <a:off x="5040448" y="5590261"/>
            <a:ext cx="231227" cy="612228"/>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BFA6037D-9B10-086F-2E1B-800EF7E8CA91}"/>
              </a:ext>
            </a:extLst>
          </p:cNvPr>
          <p:cNvSpPr txBox="1"/>
          <p:nvPr/>
        </p:nvSpPr>
        <p:spPr>
          <a:xfrm>
            <a:off x="2938426" y="2173303"/>
            <a:ext cx="1982745" cy="861774"/>
          </a:xfrm>
          <a:prstGeom prst="rect">
            <a:avLst/>
          </a:prstGeom>
          <a:noFill/>
        </p:spPr>
        <p:txBody>
          <a:bodyPr wrap="square">
            <a:spAutoFit/>
          </a:bodyPr>
          <a:lstStyle/>
          <a:p>
            <a:r>
              <a:rPr lang="zh-CN" altLang="en-US" sz="1600" b="1" dirty="0">
                <a:solidFill>
                  <a:srgbClr val="FFFF00"/>
                </a:solidFill>
                <a:latin typeface="微软雅黑" panose="020B0503020204020204" pitchFamily="34" charset="-122"/>
                <a:ea typeface="微软雅黑" panose="020B0503020204020204" pitchFamily="34" charset="-122"/>
              </a:rPr>
              <a:t>用户自然语言描述查询</a:t>
            </a:r>
            <a:r>
              <a:rPr lang="en-US" altLang="zh-CN" sz="1600" b="1" dirty="0">
                <a:solidFill>
                  <a:srgbClr val="FFFF00"/>
                </a:solidFill>
                <a:latin typeface="微软雅黑" panose="020B0503020204020204" pitchFamily="34" charset="-122"/>
                <a:ea typeface="微软雅黑" panose="020B0503020204020204" pitchFamily="34" charset="-122"/>
              </a:rPr>
              <a:t>PS41Q01</a:t>
            </a:r>
            <a:r>
              <a:rPr lang="zh-CN" altLang="en-US" sz="1600" b="1" dirty="0">
                <a:solidFill>
                  <a:srgbClr val="FFFF00"/>
                </a:solidFill>
                <a:latin typeface="微软雅黑" panose="020B0503020204020204" pitchFamily="34" charset="-122"/>
                <a:ea typeface="微软雅黑" panose="020B0503020204020204" pitchFamily="34" charset="-122"/>
              </a:rPr>
              <a:t>的</a:t>
            </a:r>
            <a:r>
              <a:rPr lang="en-US" altLang="zh-CN" sz="1600" b="1" dirty="0">
                <a:solidFill>
                  <a:srgbClr val="FFFF00"/>
                </a:solidFill>
                <a:latin typeface="微软雅黑" panose="020B0503020204020204" pitchFamily="34" charset="-122"/>
                <a:ea typeface="微软雅黑" panose="020B0503020204020204" pitchFamily="34" charset="-122"/>
              </a:rPr>
              <a:t>IDCR</a:t>
            </a:r>
            <a:r>
              <a:rPr lang="zh-CN" altLang="en-US" sz="1600" b="1" dirty="0">
                <a:solidFill>
                  <a:srgbClr val="FFFF00"/>
                </a:solidFill>
                <a:latin typeface="微软雅黑" panose="020B0503020204020204" pitchFamily="34" charset="-122"/>
                <a:ea typeface="微软雅黑" panose="020B0503020204020204" pitchFamily="34" charset="-122"/>
              </a:rPr>
              <a:t>数据并分析</a:t>
            </a:r>
            <a:endParaRPr lang="zh-CN" altLang="en-US" sz="1600" dirty="0">
              <a:solidFill>
                <a:srgbClr val="FFFF00"/>
              </a:solidFill>
            </a:endParaRPr>
          </a:p>
        </p:txBody>
      </p:sp>
      <p:sp>
        <p:nvSpPr>
          <p:cNvPr id="14" name="文本框 13">
            <a:extLst>
              <a:ext uri="{FF2B5EF4-FFF2-40B4-BE49-F238E27FC236}">
                <a16:creationId xmlns:a16="http://schemas.microsoft.com/office/drawing/2014/main" id="{B2B95AF1-90E3-1C91-0441-84F3EA0A83A3}"/>
              </a:ext>
            </a:extLst>
          </p:cNvPr>
          <p:cNvSpPr txBox="1"/>
          <p:nvPr/>
        </p:nvSpPr>
        <p:spPr>
          <a:xfrm>
            <a:off x="3369720" y="5851794"/>
            <a:ext cx="1670727" cy="584775"/>
          </a:xfrm>
          <a:prstGeom prst="rect">
            <a:avLst/>
          </a:prstGeom>
          <a:noFill/>
        </p:spPr>
        <p:txBody>
          <a:bodyPr wrap="square">
            <a:spAutoFit/>
          </a:bodyPr>
          <a:lstStyle/>
          <a:p>
            <a:r>
              <a:rPr lang="zh-CN" altLang="en-US" sz="1600" b="1" dirty="0">
                <a:solidFill>
                  <a:srgbClr val="FFFF00"/>
                </a:solidFill>
                <a:latin typeface="微软雅黑" panose="020B0503020204020204" pitchFamily="34" charset="-122"/>
                <a:ea typeface="微软雅黑" panose="020B0503020204020204" pitchFamily="34" charset="-122"/>
              </a:rPr>
              <a:t>生成</a:t>
            </a:r>
            <a:r>
              <a:rPr lang="en-US" altLang="zh-CN" sz="1600" b="1" dirty="0">
                <a:solidFill>
                  <a:srgbClr val="FFFF00"/>
                </a:solidFill>
                <a:latin typeface="微软雅黑" panose="020B0503020204020204" pitchFamily="34" charset="-122"/>
                <a:ea typeface="微软雅黑" panose="020B0503020204020204" pitchFamily="34" charset="-122"/>
              </a:rPr>
              <a:t>skill</a:t>
            </a:r>
            <a:r>
              <a:rPr lang="zh-CN" altLang="en-US" sz="1600" b="1" dirty="0">
                <a:solidFill>
                  <a:srgbClr val="FFFF00"/>
                </a:solidFill>
                <a:latin typeface="微软雅黑" panose="020B0503020204020204" pitchFamily="34" charset="-122"/>
                <a:ea typeface="微软雅黑" panose="020B0503020204020204" pitchFamily="34" charset="-122"/>
              </a:rPr>
              <a:t>，</a:t>
            </a:r>
            <a:endParaRPr lang="en-US" altLang="zh-CN" sz="1600" b="1" dirty="0">
              <a:solidFill>
                <a:srgbClr val="FFFF00"/>
              </a:solidFill>
              <a:latin typeface="微软雅黑" panose="020B0503020204020204" pitchFamily="34" charset="-122"/>
              <a:ea typeface="微软雅黑" panose="020B0503020204020204" pitchFamily="34" charset="-122"/>
            </a:endParaRPr>
          </a:p>
          <a:p>
            <a:r>
              <a:rPr lang="zh-CN" altLang="en-US" sz="1600" b="1" dirty="0">
                <a:solidFill>
                  <a:srgbClr val="FFFF00"/>
                </a:solidFill>
                <a:latin typeface="微软雅黑" panose="020B0503020204020204" pitchFamily="34" charset="-122"/>
                <a:ea typeface="微软雅黑" panose="020B0503020204020204" pitchFamily="34" charset="-122"/>
              </a:rPr>
              <a:t>形成常用工具</a:t>
            </a:r>
            <a:endParaRPr lang="zh-CN" altLang="en-US" sz="1600" dirty="0">
              <a:solidFill>
                <a:srgbClr val="FFFF00"/>
              </a:solidFill>
            </a:endParaRPr>
          </a:p>
        </p:txBody>
      </p:sp>
      <p:sp>
        <p:nvSpPr>
          <p:cNvPr id="15" name="文本框 14">
            <a:extLst>
              <a:ext uri="{FF2B5EF4-FFF2-40B4-BE49-F238E27FC236}">
                <a16:creationId xmlns:a16="http://schemas.microsoft.com/office/drawing/2014/main" id="{8C46BB12-6328-F509-F236-A35FE1AB34AD}"/>
              </a:ext>
            </a:extLst>
          </p:cNvPr>
          <p:cNvSpPr txBox="1"/>
          <p:nvPr/>
        </p:nvSpPr>
        <p:spPr>
          <a:xfrm>
            <a:off x="7273380" y="2350235"/>
            <a:ext cx="3960388" cy="830997"/>
          </a:xfrm>
          <a:prstGeom prst="rect">
            <a:avLst/>
          </a:prstGeom>
          <a:noFill/>
        </p:spPr>
        <p:txBody>
          <a:bodyPr wrap="square">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根据</a:t>
            </a:r>
            <a:r>
              <a:rPr lang="en-US" altLang="zh-CN" sz="1600" b="1" dirty="0">
                <a:solidFill>
                  <a:srgbClr val="FF0000"/>
                </a:solidFill>
                <a:latin typeface="微软雅黑" panose="020B0503020204020204" pitchFamily="34" charset="-122"/>
                <a:ea typeface="微软雅黑" panose="020B0503020204020204" pitchFamily="34" charset="-122"/>
              </a:rPr>
              <a:t>LACCS</a:t>
            </a:r>
            <a:r>
              <a:rPr lang="zh-CN" altLang="en-US" sz="1600" b="1" dirty="0">
                <a:solidFill>
                  <a:srgbClr val="FF0000"/>
                </a:solidFill>
                <a:latin typeface="微软雅黑" panose="020B0503020204020204" pitchFamily="34" charset="-122"/>
                <a:ea typeface="微软雅黑" panose="020B0503020204020204" pitchFamily="34" charset="-122"/>
              </a:rPr>
              <a:t>的</a:t>
            </a:r>
            <a:r>
              <a:rPr lang="en-US" altLang="zh-CN" sz="1600" b="1" dirty="0">
                <a:solidFill>
                  <a:srgbClr val="FF0000"/>
                </a:solidFill>
                <a:latin typeface="微软雅黑" panose="020B0503020204020204" pitchFamily="34" charset="-122"/>
                <a:ea typeface="微软雅黑" panose="020B0503020204020204" pitchFamily="34" charset="-122"/>
              </a:rPr>
              <a:t>Python</a:t>
            </a:r>
            <a:r>
              <a:rPr lang="zh-CN" altLang="en-US" sz="1600" b="1" dirty="0">
                <a:solidFill>
                  <a:srgbClr val="FF0000"/>
                </a:solidFill>
                <a:latin typeface="微软雅黑" panose="020B0503020204020204" pitchFamily="34" charset="-122"/>
                <a:ea typeface="微软雅黑" panose="020B0503020204020204" pitchFamily="34" charset="-122"/>
              </a:rPr>
              <a:t>接口，大模型知识库中的使用说明书，自动查找到数据，并寻找到加速器配置变化点</a:t>
            </a:r>
            <a:endParaRPr lang="zh-CN" altLang="en-US" sz="1600" dirty="0">
              <a:solidFill>
                <a:srgbClr val="FF0000"/>
              </a:solidFill>
            </a:endParaRPr>
          </a:p>
        </p:txBody>
      </p:sp>
    </p:spTree>
    <p:extLst>
      <p:ext uri="{BB962C8B-B14F-4D97-AF65-F5344CB8AC3E}">
        <p14:creationId xmlns:p14="http://schemas.microsoft.com/office/powerpoint/2010/main" val="1967815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65CBE-B8D6-F17B-C49D-7264A36E4DA2}"/>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21E438AA-51D2-80FA-6049-7AD5040D9957}"/>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大模型</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智能体</a:t>
            </a:r>
          </a:p>
        </p:txBody>
      </p:sp>
      <p:sp>
        <p:nvSpPr>
          <p:cNvPr id="2" name="灯片编号占位符 1">
            <a:extLst>
              <a:ext uri="{FF2B5EF4-FFF2-40B4-BE49-F238E27FC236}">
                <a16:creationId xmlns:a16="http://schemas.microsoft.com/office/drawing/2014/main" id="{0C626638-D1C6-4D0D-0CDF-DDED643F62BE}"/>
              </a:ext>
            </a:extLst>
          </p:cNvPr>
          <p:cNvSpPr>
            <a:spLocks noGrp="1"/>
          </p:cNvSpPr>
          <p:nvPr>
            <p:ph type="sldNum" sz="quarter" idx="12"/>
          </p:nvPr>
        </p:nvSpPr>
        <p:spPr/>
        <p:txBody>
          <a:bodyPr/>
          <a:lstStyle/>
          <a:p>
            <a:fld id="{877910C5-8827-49E7-9921-F41D343D1620}" type="slidenum">
              <a:rPr lang="zh-CN" altLang="en-US" smtClean="0"/>
              <a:pPr/>
              <a:t>14</a:t>
            </a:fld>
            <a:endParaRPr lang="zh-CN" altLang="en-US" dirty="0"/>
          </a:p>
        </p:txBody>
      </p:sp>
      <p:sp>
        <p:nvSpPr>
          <p:cNvPr id="5" name="文本框 4">
            <a:extLst>
              <a:ext uri="{FF2B5EF4-FFF2-40B4-BE49-F238E27FC236}">
                <a16:creationId xmlns:a16="http://schemas.microsoft.com/office/drawing/2014/main" id="{D2B46A30-2D51-3630-E830-95987ADD1566}"/>
              </a:ext>
            </a:extLst>
          </p:cNvPr>
          <p:cNvSpPr txBox="1"/>
          <p:nvPr/>
        </p:nvSpPr>
        <p:spPr>
          <a:xfrm>
            <a:off x="480522" y="838919"/>
            <a:ext cx="11230955" cy="1158400"/>
          </a:xfrm>
          <a:prstGeom prst="rect">
            <a:avLst/>
          </a:prstGeom>
        </p:spPr>
        <p:txBody>
          <a:bodyPr wrap="square">
            <a:noAutofit/>
          </a:bodyPr>
          <a:lstStyle/>
          <a:p>
            <a:pPr marL="0" indent="0" algn="ctr">
              <a:lnSpc>
                <a:spcPct val="120000"/>
              </a:lnSpc>
            </a:pPr>
            <a:r>
              <a:rPr lang="zh-CN" altLang="en-US" sz="2600" b="1" dirty="0">
                <a:latin typeface="微软雅黑" panose="020B0503020204020204" pitchFamily="34" charset="-122"/>
                <a:ea typeface="微软雅黑" panose="020B0503020204020204" pitchFamily="34" charset="-122"/>
              </a:rPr>
              <a:t>如何生成新动力学方案？</a:t>
            </a:r>
            <a:r>
              <a:rPr lang="en-US" altLang="zh-CN" sz="2600" b="1" dirty="0">
                <a:latin typeface="微软雅黑" panose="020B0503020204020204" pitchFamily="34" charset="-122"/>
                <a:ea typeface="微软雅黑" panose="020B0503020204020204" pitchFamily="34" charset="-122"/>
              </a:rPr>
              <a:t>-&gt;</a:t>
            </a:r>
            <a:r>
              <a:rPr lang="zh-CN" altLang="en-US" sz="2600" b="1" dirty="0">
                <a:latin typeface="微软雅黑" panose="020B0503020204020204" pitchFamily="34" charset="-122"/>
                <a:ea typeface="微软雅黑" panose="020B0503020204020204" pitchFamily="34" charset="-122"/>
              </a:rPr>
              <a:t>大模型利用</a:t>
            </a:r>
            <a:r>
              <a:rPr lang="zh-CN" altLang="en-US" sz="2600" b="1" dirty="0">
                <a:solidFill>
                  <a:srgbClr val="FF0000"/>
                </a:solidFill>
                <a:latin typeface="微软雅黑" panose="020B0503020204020204" pitchFamily="34" charset="-122"/>
                <a:ea typeface="微软雅黑" panose="020B0503020204020204" pitchFamily="34" charset="-122"/>
              </a:rPr>
              <a:t>融合知识库</a:t>
            </a:r>
            <a:r>
              <a:rPr lang="zh-CN" altLang="en-US" sz="2600" b="1" dirty="0">
                <a:latin typeface="微软雅黑" panose="020B0503020204020204" pitchFamily="34" charset="-122"/>
                <a:ea typeface="微软雅黑" panose="020B0503020204020204" pitchFamily="34" charset="-122"/>
              </a:rPr>
              <a:t>，</a:t>
            </a:r>
            <a:r>
              <a:rPr lang="zh-CN" altLang="en-US" sz="2600" b="1" dirty="0">
                <a:solidFill>
                  <a:srgbClr val="0000FF"/>
                </a:solidFill>
                <a:latin typeface="微软雅黑" panose="020B0503020204020204" pitchFamily="34" charset="-122"/>
                <a:ea typeface="微软雅黑" panose="020B0503020204020204" pitchFamily="34" charset="-122"/>
              </a:rPr>
              <a:t>广泛考量</a:t>
            </a:r>
            <a:endParaRPr lang="en-US" altLang="zh-CN" sz="2600" b="1" dirty="0">
              <a:solidFill>
                <a:srgbClr val="0000FF"/>
              </a:solidFill>
              <a:latin typeface="微软雅黑" panose="020B0503020204020204" pitchFamily="34" charset="-122"/>
              <a:ea typeface="微软雅黑" panose="020B0503020204020204" pitchFamily="34" charset="-122"/>
            </a:endParaRPr>
          </a:p>
          <a:p>
            <a:pPr marL="0" indent="0" algn="ctr">
              <a:lnSpc>
                <a:spcPct val="120000"/>
              </a:lnSpc>
            </a:pPr>
            <a:r>
              <a:rPr lang="zh-CN" altLang="en-US" sz="2600" b="1" dirty="0">
                <a:latin typeface="微软雅黑" panose="020B0503020204020204" pitchFamily="34" charset="-122"/>
                <a:ea typeface="微软雅黑" panose="020B0503020204020204" pitchFamily="34" charset="-122"/>
              </a:rPr>
              <a:t>不同</a:t>
            </a:r>
            <a:r>
              <a:rPr lang="zh-CN" altLang="en-US" sz="2600" b="1" dirty="0">
                <a:solidFill>
                  <a:srgbClr val="0000FF"/>
                </a:solidFill>
                <a:latin typeface="微软雅黑" panose="020B0503020204020204" pitchFamily="34" charset="-122"/>
                <a:ea typeface="微软雅黑" panose="020B0503020204020204" pitchFamily="34" charset="-122"/>
              </a:rPr>
              <a:t>动力学基本原理</a:t>
            </a:r>
            <a:r>
              <a:rPr lang="zh-CN" altLang="en-US" sz="2600" b="1" dirty="0">
                <a:latin typeface="微软雅黑" panose="020B0503020204020204" pitchFamily="34" charset="-122"/>
                <a:ea typeface="微软雅黑" panose="020B0503020204020204" pitchFamily="34" charset="-122"/>
              </a:rPr>
              <a:t>，全面</a:t>
            </a:r>
            <a:r>
              <a:rPr lang="zh-CN" altLang="en-US" sz="2600" b="1" dirty="0">
                <a:solidFill>
                  <a:srgbClr val="FF0000"/>
                </a:solidFill>
                <a:latin typeface="微软雅黑" panose="020B0503020204020204" pitchFamily="34" charset="-122"/>
                <a:ea typeface="微软雅黑" panose="020B0503020204020204" pitchFamily="34" charset="-122"/>
              </a:rPr>
              <a:t>智能探索、优化、验证、迭代</a:t>
            </a:r>
            <a:r>
              <a:rPr lang="zh-CN" altLang="en-US" sz="2600" b="1" dirty="0">
                <a:latin typeface="微软雅黑" panose="020B0503020204020204" pitchFamily="34" charset="-122"/>
                <a:ea typeface="微软雅黑" panose="020B0503020204020204" pitchFamily="34" charset="-122"/>
              </a:rPr>
              <a:t>新动力学方案</a:t>
            </a:r>
          </a:p>
        </p:txBody>
      </p:sp>
      <p:pic>
        <p:nvPicPr>
          <p:cNvPr id="8" name="图片 7">
            <a:extLst>
              <a:ext uri="{FF2B5EF4-FFF2-40B4-BE49-F238E27FC236}">
                <a16:creationId xmlns:a16="http://schemas.microsoft.com/office/drawing/2014/main" id="{9B898185-9528-874A-01E3-8B03D6790333}"/>
              </a:ext>
            </a:extLst>
          </p:cNvPr>
          <p:cNvPicPr>
            <a:picLocks noChangeAspect="1"/>
          </p:cNvPicPr>
          <p:nvPr/>
        </p:nvPicPr>
        <p:blipFill>
          <a:blip r:embed="rId3"/>
          <a:stretch>
            <a:fillRect/>
          </a:stretch>
        </p:blipFill>
        <p:spPr>
          <a:xfrm>
            <a:off x="8281034" y="2338884"/>
            <a:ext cx="3797300" cy="2844800"/>
          </a:xfrm>
          <a:prstGeom prst="rect">
            <a:avLst/>
          </a:prstGeom>
        </p:spPr>
      </p:pic>
      <p:pic>
        <p:nvPicPr>
          <p:cNvPr id="10" name="图片 9">
            <a:extLst>
              <a:ext uri="{FF2B5EF4-FFF2-40B4-BE49-F238E27FC236}">
                <a16:creationId xmlns:a16="http://schemas.microsoft.com/office/drawing/2014/main" id="{EE544795-8AC4-A547-5E4E-951ADF83CF08}"/>
              </a:ext>
            </a:extLst>
          </p:cNvPr>
          <p:cNvPicPr>
            <a:picLocks noChangeAspect="1"/>
          </p:cNvPicPr>
          <p:nvPr/>
        </p:nvPicPr>
        <p:blipFill>
          <a:blip r:embed="rId4"/>
          <a:stretch>
            <a:fillRect/>
          </a:stretch>
        </p:blipFill>
        <p:spPr>
          <a:xfrm>
            <a:off x="4251411" y="2414557"/>
            <a:ext cx="3797300" cy="2659204"/>
          </a:xfrm>
          <a:prstGeom prst="rect">
            <a:avLst/>
          </a:prstGeom>
        </p:spPr>
      </p:pic>
      <p:pic>
        <p:nvPicPr>
          <p:cNvPr id="11" name="图片 10">
            <a:extLst>
              <a:ext uri="{FF2B5EF4-FFF2-40B4-BE49-F238E27FC236}">
                <a16:creationId xmlns:a16="http://schemas.microsoft.com/office/drawing/2014/main" id="{433B6ACE-2E0D-85A0-D506-3E070CE28B6F}"/>
              </a:ext>
            </a:extLst>
          </p:cNvPr>
          <p:cNvPicPr>
            <a:picLocks noChangeAspect="1"/>
          </p:cNvPicPr>
          <p:nvPr/>
        </p:nvPicPr>
        <p:blipFill>
          <a:blip r:embed="rId5"/>
          <a:stretch>
            <a:fillRect/>
          </a:stretch>
        </p:blipFill>
        <p:spPr>
          <a:xfrm>
            <a:off x="212511" y="2799361"/>
            <a:ext cx="3806577" cy="1889596"/>
          </a:xfrm>
          <a:prstGeom prst="rect">
            <a:avLst/>
          </a:prstGeom>
        </p:spPr>
      </p:pic>
      <p:sp>
        <p:nvSpPr>
          <p:cNvPr id="12" name="文本框 11">
            <a:extLst>
              <a:ext uri="{FF2B5EF4-FFF2-40B4-BE49-F238E27FC236}">
                <a16:creationId xmlns:a16="http://schemas.microsoft.com/office/drawing/2014/main" id="{B3237DBB-99DD-C2D7-D5BD-04BA1F7E7924}"/>
              </a:ext>
            </a:extLst>
          </p:cNvPr>
          <p:cNvSpPr txBox="1"/>
          <p:nvPr/>
        </p:nvSpPr>
        <p:spPr>
          <a:xfrm>
            <a:off x="765649" y="2048881"/>
            <a:ext cx="2700300" cy="645865"/>
          </a:xfrm>
          <a:prstGeom prst="rect">
            <a:avLst/>
          </a:prstGeom>
        </p:spPr>
        <p:txBody>
          <a:bodyPr wrap="square">
            <a:noAutofit/>
          </a:bodyPr>
          <a:lstStyle/>
          <a:p>
            <a:pPr marL="0" indent="0" algn="ctr">
              <a:lnSpc>
                <a:spcPct val="120000"/>
              </a:lnSpc>
            </a:pPr>
            <a:r>
              <a:rPr lang="zh-CN" altLang="en-US" sz="2000" b="1" dirty="0">
                <a:latin typeface="微软雅黑" panose="020B0503020204020204" pitchFamily="34" charset="-122"/>
                <a:ea typeface="微软雅黑" panose="020B0503020204020204" pitchFamily="34" charset="-122"/>
              </a:rPr>
              <a:t>驱动束流条件</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928326EF-78E8-E9D7-8A92-CA852B76FF51}"/>
              </a:ext>
            </a:extLst>
          </p:cNvPr>
          <p:cNvSpPr txBox="1"/>
          <p:nvPr/>
        </p:nvSpPr>
        <p:spPr>
          <a:xfrm>
            <a:off x="4799910" y="2048881"/>
            <a:ext cx="2700300" cy="645865"/>
          </a:xfrm>
          <a:prstGeom prst="rect">
            <a:avLst/>
          </a:prstGeom>
        </p:spPr>
        <p:txBody>
          <a:bodyPr wrap="square">
            <a:noAutofit/>
          </a:bodyPr>
          <a:lstStyle/>
          <a:p>
            <a:pPr marL="0" indent="0" algn="ctr">
              <a:lnSpc>
                <a:spcPct val="120000"/>
              </a:lnSpc>
            </a:pPr>
            <a:r>
              <a:rPr lang="zh-CN" altLang="en-US" sz="2000" b="1" dirty="0">
                <a:latin typeface="微软雅黑" panose="020B0503020204020204" pitchFamily="34" charset="-122"/>
                <a:ea typeface="微软雅黑" panose="020B0503020204020204" pitchFamily="34" charset="-122"/>
              </a:rPr>
              <a:t>待自动寻找的动力学</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BA33A888-BDBA-D699-4E57-BFA05D123C05}"/>
              </a:ext>
            </a:extLst>
          </p:cNvPr>
          <p:cNvSpPr txBox="1"/>
          <p:nvPr/>
        </p:nvSpPr>
        <p:spPr>
          <a:xfrm>
            <a:off x="8829535" y="2052089"/>
            <a:ext cx="2700300" cy="645865"/>
          </a:xfrm>
          <a:prstGeom prst="rect">
            <a:avLst/>
          </a:prstGeom>
        </p:spPr>
        <p:txBody>
          <a:bodyPr wrap="square">
            <a:noAutofit/>
          </a:bodyPr>
          <a:lstStyle/>
          <a:p>
            <a:pPr marL="0" indent="0" algn="ctr">
              <a:lnSpc>
                <a:spcPct val="120000"/>
              </a:lnSpc>
            </a:pPr>
            <a:r>
              <a:rPr lang="zh-CN" altLang="en-US" sz="2000" b="1" dirty="0">
                <a:latin typeface="微软雅黑" panose="020B0503020204020204" pitchFamily="34" charset="-122"/>
                <a:ea typeface="微软雅黑" panose="020B0503020204020204" pitchFamily="34" charset="-122"/>
              </a:rPr>
              <a:t>高加速场目标</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cxnSp>
        <p:nvCxnSpPr>
          <p:cNvPr id="15" name="直线箭头连接符 14">
            <a:extLst>
              <a:ext uri="{FF2B5EF4-FFF2-40B4-BE49-F238E27FC236}">
                <a16:creationId xmlns:a16="http://schemas.microsoft.com/office/drawing/2014/main" id="{CE02BF14-9C71-BD92-C168-809CAA58B45D}"/>
              </a:ext>
            </a:extLst>
          </p:cNvPr>
          <p:cNvCxnSpPr>
            <a:stCxn id="11" idx="3"/>
            <a:endCxn id="10" idx="1"/>
          </p:cNvCxnSpPr>
          <p:nvPr/>
        </p:nvCxnSpPr>
        <p:spPr>
          <a:xfrm>
            <a:off x="4019088" y="3744159"/>
            <a:ext cx="2323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5">
            <a:extLst>
              <a:ext uri="{FF2B5EF4-FFF2-40B4-BE49-F238E27FC236}">
                <a16:creationId xmlns:a16="http://schemas.microsoft.com/office/drawing/2014/main" id="{5B766761-6F70-B004-CDD3-6F4A3481A99C}"/>
              </a:ext>
            </a:extLst>
          </p:cNvPr>
          <p:cNvCxnSpPr/>
          <p:nvPr/>
        </p:nvCxnSpPr>
        <p:spPr>
          <a:xfrm>
            <a:off x="7917706" y="3744159"/>
            <a:ext cx="2323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矩形: 圆角 29">
            <a:extLst>
              <a:ext uri="{FF2B5EF4-FFF2-40B4-BE49-F238E27FC236}">
                <a16:creationId xmlns:a16="http://schemas.microsoft.com/office/drawing/2014/main" id="{11B19EC1-6E2F-FE68-EC64-B488A63C5841}"/>
              </a:ext>
            </a:extLst>
          </p:cNvPr>
          <p:cNvSpPr/>
          <p:nvPr/>
        </p:nvSpPr>
        <p:spPr>
          <a:xfrm>
            <a:off x="371364" y="5371969"/>
            <a:ext cx="2268252" cy="792608"/>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自然语言描述设计需求和约束</a:t>
            </a:r>
          </a:p>
        </p:txBody>
      </p:sp>
      <p:sp>
        <p:nvSpPr>
          <p:cNvPr id="19" name="矩形: 圆角 29">
            <a:extLst>
              <a:ext uri="{FF2B5EF4-FFF2-40B4-BE49-F238E27FC236}">
                <a16:creationId xmlns:a16="http://schemas.microsoft.com/office/drawing/2014/main" id="{3279AC3A-D694-9FF7-73B9-F7DF4CED344F}"/>
              </a:ext>
            </a:extLst>
          </p:cNvPr>
          <p:cNvSpPr/>
          <p:nvPr/>
        </p:nvSpPr>
        <p:spPr>
          <a:xfrm>
            <a:off x="3313047" y="5004480"/>
            <a:ext cx="1184068" cy="430953"/>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11</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0" name="矩形: 圆角 29">
            <a:extLst>
              <a:ext uri="{FF2B5EF4-FFF2-40B4-BE49-F238E27FC236}">
                <a16:creationId xmlns:a16="http://schemas.microsoft.com/office/drawing/2014/main" id="{0AE1E002-5B35-EDA4-C510-3C6D0DF8A3FE}"/>
              </a:ext>
            </a:extLst>
          </p:cNvPr>
          <p:cNvSpPr/>
          <p:nvPr/>
        </p:nvSpPr>
        <p:spPr>
          <a:xfrm>
            <a:off x="3313047" y="5551655"/>
            <a:ext cx="1184068" cy="430953"/>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12</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1" name="矩形: 圆角 29">
            <a:extLst>
              <a:ext uri="{FF2B5EF4-FFF2-40B4-BE49-F238E27FC236}">
                <a16:creationId xmlns:a16="http://schemas.microsoft.com/office/drawing/2014/main" id="{C47A5410-24A4-66D0-753D-327E767FC172}"/>
              </a:ext>
            </a:extLst>
          </p:cNvPr>
          <p:cNvSpPr/>
          <p:nvPr/>
        </p:nvSpPr>
        <p:spPr>
          <a:xfrm>
            <a:off x="3313047" y="6096750"/>
            <a:ext cx="1184068" cy="430953"/>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13</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2" name="矩形: 圆角 29">
            <a:extLst>
              <a:ext uri="{FF2B5EF4-FFF2-40B4-BE49-F238E27FC236}">
                <a16:creationId xmlns:a16="http://schemas.microsoft.com/office/drawing/2014/main" id="{75A17D4A-1F38-334A-C994-AE06160755E5}"/>
              </a:ext>
            </a:extLst>
          </p:cNvPr>
          <p:cNvSpPr/>
          <p:nvPr/>
        </p:nvSpPr>
        <p:spPr>
          <a:xfrm>
            <a:off x="4901470" y="5262912"/>
            <a:ext cx="1184068" cy="430953"/>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21</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3" name="矩形: 圆角 29">
            <a:extLst>
              <a:ext uri="{FF2B5EF4-FFF2-40B4-BE49-F238E27FC236}">
                <a16:creationId xmlns:a16="http://schemas.microsoft.com/office/drawing/2014/main" id="{D119101E-DFC2-7145-A560-BD348CB5FDFE}"/>
              </a:ext>
            </a:extLst>
          </p:cNvPr>
          <p:cNvSpPr/>
          <p:nvPr/>
        </p:nvSpPr>
        <p:spPr>
          <a:xfrm>
            <a:off x="4901470" y="5845257"/>
            <a:ext cx="1184068" cy="430953"/>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22</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4" name="矩形: 圆角 29">
            <a:extLst>
              <a:ext uri="{FF2B5EF4-FFF2-40B4-BE49-F238E27FC236}">
                <a16:creationId xmlns:a16="http://schemas.microsoft.com/office/drawing/2014/main" id="{5D39E7DE-F05B-C435-72AA-66DF520D4B95}"/>
              </a:ext>
            </a:extLst>
          </p:cNvPr>
          <p:cNvSpPr/>
          <p:nvPr/>
        </p:nvSpPr>
        <p:spPr>
          <a:xfrm>
            <a:off x="6489893" y="5004303"/>
            <a:ext cx="1184068" cy="430953"/>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31</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5" name="矩形: 圆角 29">
            <a:extLst>
              <a:ext uri="{FF2B5EF4-FFF2-40B4-BE49-F238E27FC236}">
                <a16:creationId xmlns:a16="http://schemas.microsoft.com/office/drawing/2014/main" id="{2BAC4E70-0C0A-AF5E-77C6-20E4FCA16AFA}"/>
              </a:ext>
            </a:extLst>
          </p:cNvPr>
          <p:cNvSpPr/>
          <p:nvPr/>
        </p:nvSpPr>
        <p:spPr>
          <a:xfrm>
            <a:off x="6489893" y="5551478"/>
            <a:ext cx="1184068" cy="430953"/>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32</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6" name="矩形: 圆角 29">
            <a:extLst>
              <a:ext uri="{FF2B5EF4-FFF2-40B4-BE49-F238E27FC236}">
                <a16:creationId xmlns:a16="http://schemas.microsoft.com/office/drawing/2014/main" id="{6A57EBCA-15E9-D5C4-E144-4FF02F9935E1}"/>
              </a:ext>
            </a:extLst>
          </p:cNvPr>
          <p:cNvSpPr/>
          <p:nvPr/>
        </p:nvSpPr>
        <p:spPr>
          <a:xfrm>
            <a:off x="6489893" y="6096573"/>
            <a:ext cx="1184068" cy="430953"/>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33</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7" name="矩形: 圆角 29">
            <a:extLst>
              <a:ext uri="{FF2B5EF4-FFF2-40B4-BE49-F238E27FC236}">
                <a16:creationId xmlns:a16="http://schemas.microsoft.com/office/drawing/2014/main" id="{DD6F83AE-3F11-368D-2593-217AC12B799E}"/>
              </a:ext>
            </a:extLst>
          </p:cNvPr>
          <p:cNvSpPr/>
          <p:nvPr/>
        </p:nvSpPr>
        <p:spPr>
          <a:xfrm>
            <a:off x="8078316" y="5271340"/>
            <a:ext cx="1184068" cy="430953"/>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状态</a:t>
            </a:r>
            <a:r>
              <a:rPr lang="en-US" altLang="zh-CN" sz="2000" b="1" dirty="0">
                <a:solidFill>
                  <a:schemeClr val="tx1"/>
                </a:solidFill>
                <a:latin typeface="黑体" panose="02010609060101010101" pitchFamily="49" charset="-122"/>
                <a:ea typeface="黑体" panose="02010609060101010101" pitchFamily="49" charset="-122"/>
              </a:rPr>
              <a:t>41</a:t>
            </a:r>
            <a:endParaRPr lang="zh-CN" altLang="en-US" sz="2000" b="1" dirty="0">
              <a:solidFill>
                <a:schemeClr val="tx1"/>
              </a:solidFill>
              <a:latin typeface="黑体" panose="02010609060101010101" pitchFamily="49" charset="-122"/>
              <a:ea typeface="黑体" panose="02010609060101010101" pitchFamily="49" charset="-122"/>
            </a:endParaRPr>
          </a:p>
        </p:txBody>
      </p:sp>
      <p:sp>
        <p:nvSpPr>
          <p:cNvPr id="28" name="矩形: 圆角 29">
            <a:extLst>
              <a:ext uri="{FF2B5EF4-FFF2-40B4-BE49-F238E27FC236}">
                <a16:creationId xmlns:a16="http://schemas.microsoft.com/office/drawing/2014/main" id="{111231DF-3B58-F7C8-4379-05693D4ACED8}"/>
              </a:ext>
            </a:extLst>
          </p:cNvPr>
          <p:cNvSpPr/>
          <p:nvPr/>
        </p:nvSpPr>
        <p:spPr>
          <a:xfrm>
            <a:off x="9666739" y="5370649"/>
            <a:ext cx="2117893" cy="792608"/>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黑体" panose="02010609060101010101" pitchFamily="49" charset="-122"/>
                <a:ea typeface="黑体" panose="02010609060101010101" pitchFamily="49" charset="-122"/>
              </a:rPr>
              <a:t>达到等离子体、束流等操控目标</a:t>
            </a:r>
          </a:p>
        </p:txBody>
      </p:sp>
      <p:cxnSp>
        <p:nvCxnSpPr>
          <p:cNvPr id="29" name="直线箭头连接符 28">
            <a:extLst>
              <a:ext uri="{FF2B5EF4-FFF2-40B4-BE49-F238E27FC236}">
                <a16:creationId xmlns:a16="http://schemas.microsoft.com/office/drawing/2014/main" id="{2716291A-B757-FBFF-2A6B-6067B8FD80DF}"/>
              </a:ext>
            </a:extLst>
          </p:cNvPr>
          <p:cNvCxnSpPr>
            <a:stCxn id="18" idx="3"/>
            <a:endCxn id="19" idx="1"/>
          </p:cNvCxnSpPr>
          <p:nvPr/>
        </p:nvCxnSpPr>
        <p:spPr>
          <a:xfrm flipV="1">
            <a:off x="2639616" y="5219957"/>
            <a:ext cx="673431" cy="54831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直线箭头连接符 29">
            <a:extLst>
              <a:ext uri="{FF2B5EF4-FFF2-40B4-BE49-F238E27FC236}">
                <a16:creationId xmlns:a16="http://schemas.microsoft.com/office/drawing/2014/main" id="{38B6F890-BADB-B6A9-F9F6-78E7E5B0AB2A}"/>
              </a:ext>
            </a:extLst>
          </p:cNvPr>
          <p:cNvCxnSpPr>
            <a:cxnSpLocks/>
            <a:stCxn id="18" idx="3"/>
            <a:endCxn id="20" idx="1"/>
          </p:cNvCxnSpPr>
          <p:nvPr/>
        </p:nvCxnSpPr>
        <p:spPr>
          <a:xfrm flipV="1">
            <a:off x="2639616" y="5767132"/>
            <a:ext cx="673431" cy="11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线箭头连接符 30">
            <a:extLst>
              <a:ext uri="{FF2B5EF4-FFF2-40B4-BE49-F238E27FC236}">
                <a16:creationId xmlns:a16="http://schemas.microsoft.com/office/drawing/2014/main" id="{4D51AA06-A530-A18E-6C01-450DBA82FE60}"/>
              </a:ext>
            </a:extLst>
          </p:cNvPr>
          <p:cNvCxnSpPr>
            <a:cxnSpLocks/>
            <a:stCxn id="18" idx="3"/>
            <a:endCxn id="21" idx="1"/>
          </p:cNvCxnSpPr>
          <p:nvPr/>
        </p:nvCxnSpPr>
        <p:spPr>
          <a:xfrm>
            <a:off x="2639616" y="5768273"/>
            <a:ext cx="673431" cy="54395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直线箭头连接符 31">
            <a:extLst>
              <a:ext uri="{FF2B5EF4-FFF2-40B4-BE49-F238E27FC236}">
                <a16:creationId xmlns:a16="http://schemas.microsoft.com/office/drawing/2014/main" id="{02DAB23D-60B6-2A05-E93E-B18D4C564C36}"/>
              </a:ext>
            </a:extLst>
          </p:cNvPr>
          <p:cNvCxnSpPr>
            <a:cxnSpLocks/>
            <a:stCxn id="19" idx="3"/>
            <a:endCxn id="22" idx="1"/>
          </p:cNvCxnSpPr>
          <p:nvPr/>
        </p:nvCxnSpPr>
        <p:spPr>
          <a:xfrm>
            <a:off x="4497115" y="5219957"/>
            <a:ext cx="404355" cy="25843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32">
            <a:extLst>
              <a:ext uri="{FF2B5EF4-FFF2-40B4-BE49-F238E27FC236}">
                <a16:creationId xmlns:a16="http://schemas.microsoft.com/office/drawing/2014/main" id="{2DAA5DF3-B0FE-E8B0-D285-B65C14F745CB}"/>
              </a:ext>
            </a:extLst>
          </p:cNvPr>
          <p:cNvCxnSpPr>
            <a:cxnSpLocks/>
            <a:stCxn id="20" idx="3"/>
            <a:endCxn id="23" idx="1"/>
          </p:cNvCxnSpPr>
          <p:nvPr/>
        </p:nvCxnSpPr>
        <p:spPr>
          <a:xfrm>
            <a:off x="4497115" y="5767132"/>
            <a:ext cx="404355" cy="2936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线箭头连接符 33">
            <a:extLst>
              <a:ext uri="{FF2B5EF4-FFF2-40B4-BE49-F238E27FC236}">
                <a16:creationId xmlns:a16="http://schemas.microsoft.com/office/drawing/2014/main" id="{ED77464A-D580-7817-BEB4-E948747C218C}"/>
              </a:ext>
            </a:extLst>
          </p:cNvPr>
          <p:cNvCxnSpPr>
            <a:cxnSpLocks/>
            <a:stCxn id="23" idx="3"/>
            <a:endCxn id="25" idx="1"/>
          </p:cNvCxnSpPr>
          <p:nvPr/>
        </p:nvCxnSpPr>
        <p:spPr>
          <a:xfrm flipV="1">
            <a:off x="6085538" y="5766955"/>
            <a:ext cx="404355" cy="2937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34">
            <a:extLst>
              <a:ext uri="{FF2B5EF4-FFF2-40B4-BE49-F238E27FC236}">
                <a16:creationId xmlns:a16="http://schemas.microsoft.com/office/drawing/2014/main" id="{70AF639B-6AF0-B910-778A-37A1A70FA290}"/>
              </a:ext>
            </a:extLst>
          </p:cNvPr>
          <p:cNvCxnSpPr>
            <a:cxnSpLocks/>
            <a:stCxn id="23" idx="3"/>
            <a:endCxn id="26" idx="1"/>
          </p:cNvCxnSpPr>
          <p:nvPr/>
        </p:nvCxnSpPr>
        <p:spPr>
          <a:xfrm>
            <a:off x="6085538" y="6060734"/>
            <a:ext cx="404355" cy="2513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线箭头连接符 35">
            <a:extLst>
              <a:ext uri="{FF2B5EF4-FFF2-40B4-BE49-F238E27FC236}">
                <a16:creationId xmlns:a16="http://schemas.microsoft.com/office/drawing/2014/main" id="{35D76665-98CF-1A15-C7C1-7CE7EF8740DF}"/>
              </a:ext>
            </a:extLst>
          </p:cNvPr>
          <p:cNvCxnSpPr>
            <a:cxnSpLocks/>
            <a:stCxn id="22" idx="3"/>
            <a:endCxn id="24" idx="1"/>
          </p:cNvCxnSpPr>
          <p:nvPr/>
        </p:nvCxnSpPr>
        <p:spPr>
          <a:xfrm flipV="1">
            <a:off x="6085538" y="5219780"/>
            <a:ext cx="404355" cy="25860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直线箭头连接符 36">
            <a:extLst>
              <a:ext uri="{FF2B5EF4-FFF2-40B4-BE49-F238E27FC236}">
                <a16:creationId xmlns:a16="http://schemas.microsoft.com/office/drawing/2014/main" id="{61331DB2-7D69-C114-CA20-9F1A73B11F3F}"/>
              </a:ext>
            </a:extLst>
          </p:cNvPr>
          <p:cNvCxnSpPr>
            <a:cxnSpLocks/>
            <a:stCxn id="25" idx="3"/>
            <a:endCxn id="27" idx="1"/>
          </p:cNvCxnSpPr>
          <p:nvPr/>
        </p:nvCxnSpPr>
        <p:spPr>
          <a:xfrm flipV="1">
            <a:off x="7673961" y="5486817"/>
            <a:ext cx="404355" cy="2801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线箭头连接符 37">
            <a:extLst>
              <a:ext uri="{FF2B5EF4-FFF2-40B4-BE49-F238E27FC236}">
                <a16:creationId xmlns:a16="http://schemas.microsoft.com/office/drawing/2014/main" id="{F05CD523-4B22-A1C4-232F-9D13AC35B12D}"/>
              </a:ext>
            </a:extLst>
          </p:cNvPr>
          <p:cNvCxnSpPr>
            <a:cxnSpLocks/>
            <a:stCxn id="27" idx="3"/>
            <a:endCxn id="28" idx="1"/>
          </p:cNvCxnSpPr>
          <p:nvPr/>
        </p:nvCxnSpPr>
        <p:spPr>
          <a:xfrm>
            <a:off x="9262384" y="5486817"/>
            <a:ext cx="404355" cy="2801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线箭头连接符 38">
            <a:extLst>
              <a:ext uri="{FF2B5EF4-FFF2-40B4-BE49-F238E27FC236}">
                <a16:creationId xmlns:a16="http://schemas.microsoft.com/office/drawing/2014/main" id="{390D59D8-C0B0-6D87-66BB-4ED6CB73742A}"/>
              </a:ext>
            </a:extLst>
          </p:cNvPr>
          <p:cNvCxnSpPr>
            <a:cxnSpLocks/>
          </p:cNvCxnSpPr>
          <p:nvPr/>
        </p:nvCxnSpPr>
        <p:spPr>
          <a:xfrm>
            <a:off x="8085627" y="6441370"/>
            <a:ext cx="6719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C825CAC4-840C-8A6C-5191-0E590E7FC2C0}"/>
              </a:ext>
            </a:extLst>
          </p:cNvPr>
          <p:cNvSpPr txBox="1"/>
          <p:nvPr/>
        </p:nvSpPr>
        <p:spPr>
          <a:xfrm>
            <a:off x="8868308" y="6241315"/>
            <a:ext cx="1980220" cy="400110"/>
          </a:xfrm>
          <a:prstGeom prst="rect">
            <a:avLst/>
          </a:prstGeom>
          <a:no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全新动力学方案</a:t>
            </a:r>
            <a:endParaRPr lang="zh-CN" altLang="en-US" sz="2000" dirty="0"/>
          </a:p>
        </p:txBody>
      </p:sp>
      <p:cxnSp>
        <p:nvCxnSpPr>
          <p:cNvPr id="42" name="直线箭头连接符 41">
            <a:extLst>
              <a:ext uri="{FF2B5EF4-FFF2-40B4-BE49-F238E27FC236}">
                <a16:creationId xmlns:a16="http://schemas.microsoft.com/office/drawing/2014/main" id="{D095D2E0-EDCF-D111-9BF9-CA3D8FC98D1B}"/>
              </a:ext>
            </a:extLst>
          </p:cNvPr>
          <p:cNvCxnSpPr>
            <a:cxnSpLocks/>
            <a:stCxn id="26" idx="3"/>
            <a:endCxn id="28" idx="1"/>
          </p:cNvCxnSpPr>
          <p:nvPr/>
        </p:nvCxnSpPr>
        <p:spPr>
          <a:xfrm flipV="1">
            <a:off x="7673961" y="5766953"/>
            <a:ext cx="1992778" cy="5450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757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552CD-F7FF-8024-3E9F-76D2443B9E0A}"/>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529A1F4C-681C-FD1D-F487-DAA33E8E74C6}"/>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感知模型</a:t>
            </a:r>
          </a:p>
        </p:txBody>
      </p:sp>
      <p:sp>
        <p:nvSpPr>
          <p:cNvPr id="2" name="灯片编号占位符 1">
            <a:extLst>
              <a:ext uri="{FF2B5EF4-FFF2-40B4-BE49-F238E27FC236}">
                <a16:creationId xmlns:a16="http://schemas.microsoft.com/office/drawing/2014/main" id="{3A57471A-5C04-0946-0DB6-F3E08683F33B}"/>
              </a:ext>
            </a:extLst>
          </p:cNvPr>
          <p:cNvSpPr>
            <a:spLocks noGrp="1"/>
          </p:cNvSpPr>
          <p:nvPr>
            <p:ph type="sldNum" sz="quarter" idx="12"/>
          </p:nvPr>
        </p:nvSpPr>
        <p:spPr/>
        <p:txBody>
          <a:bodyPr/>
          <a:lstStyle/>
          <a:p>
            <a:fld id="{877910C5-8827-49E7-9921-F41D343D1620}" type="slidenum">
              <a:rPr lang="zh-CN" altLang="en-US" smtClean="0"/>
              <a:pPr/>
              <a:t>15</a:t>
            </a:fld>
            <a:endParaRPr lang="zh-CN" altLang="en-US" dirty="0"/>
          </a:p>
        </p:txBody>
      </p:sp>
      <p:pic>
        <p:nvPicPr>
          <p:cNvPr id="8" name="图片 7" descr="图示&#10;&#10;AI 生成的内容可能不正确。">
            <a:extLst>
              <a:ext uri="{FF2B5EF4-FFF2-40B4-BE49-F238E27FC236}">
                <a16:creationId xmlns:a16="http://schemas.microsoft.com/office/drawing/2014/main" id="{35C0194F-A0D0-C579-9E1B-47132772C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63" y="1486759"/>
            <a:ext cx="8529895" cy="4163018"/>
          </a:xfrm>
          <a:prstGeom prst="rect">
            <a:avLst/>
          </a:prstGeom>
        </p:spPr>
      </p:pic>
      <p:pic>
        <p:nvPicPr>
          <p:cNvPr id="19" name="图片 18">
            <a:extLst>
              <a:ext uri="{FF2B5EF4-FFF2-40B4-BE49-F238E27FC236}">
                <a16:creationId xmlns:a16="http://schemas.microsoft.com/office/drawing/2014/main" id="{EBFA28D1-14B3-9D6A-56BD-3C5F84B55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259" y="3649585"/>
            <a:ext cx="2694406" cy="2020804"/>
          </a:xfrm>
          <a:prstGeom prst="rect">
            <a:avLst/>
          </a:prstGeom>
        </p:spPr>
      </p:pic>
      <p:pic>
        <p:nvPicPr>
          <p:cNvPr id="20" name="图片 19">
            <a:extLst>
              <a:ext uri="{FF2B5EF4-FFF2-40B4-BE49-F238E27FC236}">
                <a16:creationId xmlns:a16="http://schemas.microsoft.com/office/drawing/2014/main" id="{AA9775E3-6F33-C732-1AE6-1B7BA20B9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503" y="1483451"/>
            <a:ext cx="2747551" cy="2060663"/>
          </a:xfrm>
          <a:prstGeom prst="rect">
            <a:avLst/>
          </a:prstGeom>
        </p:spPr>
      </p:pic>
      <p:sp>
        <p:nvSpPr>
          <p:cNvPr id="21" name="文本框 20">
            <a:extLst>
              <a:ext uri="{FF2B5EF4-FFF2-40B4-BE49-F238E27FC236}">
                <a16:creationId xmlns:a16="http://schemas.microsoft.com/office/drawing/2014/main" id="{DF3419AC-EB86-5BEC-D3F2-1EFBB1DF9037}"/>
              </a:ext>
            </a:extLst>
          </p:cNvPr>
          <p:cNvSpPr txBox="1"/>
          <p:nvPr/>
        </p:nvSpPr>
        <p:spPr>
          <a:xfrm>
            <a:off x="529864" y="5831550"/>
            <a:ext cx="11132271" cy="511807"/>
          </a:xfrm>
          <a:prstGeom prst="rect">
            <a:avLst/>
          </a:prstGeom>
          <a:noFill/>
        </p:spPr>
        <p:txBody>
          <a:bodyPr wrap="square">
            <a:spAutoFit/>
          </a:bodyPr>
          <a:lstStyle/>
          <a:p>
            <a:pPr algn="ctr">
              <a:lnSpc>
                <a:spcPct val="125000"/>
              </a:lnSpc>
            </a:pP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使用</a:t>
            </a:r>
            <a:r>
              <a:rPr lang="en-US" altLang="zh-CN"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CISP</a:t>
            </a:r>
            <a:r>
              <a:rPr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模拟软件生成大量束流数据</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，在仿真环境下完成模型的训练和离线测试</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2" name="文本框 21">
            <a:extLst>
              <a:ext uri="{FF2B5EF4-FFF2-40B4-BE49-F238E27FC236}">
                <a16:creationId xmlns:a16="http://schemas.microsoft.com/office/drawing/2014/main" id="{C3D9298F-912E-D6C5-8411-416B69371C1E}"/>
              </a:ext>
            </a:extLst>
          </p:cNvPr>
          <p:cNvSpPr txBox="1"/>
          <p:nvPr/>
        </p:nvSpPr>
        <p:spPr>
          <a:xfrm>
            <a:off x="104369" y="809866"/>
            <a:ext cx="11983262" cy="511807"/>
          </a:xfrm>
          <a:prstGeom prst="rect">
            <a:avLst/>
          </a:prstGeom>
          <a:noFill/>
        </p:spPr>
        <p:txBody>
          <a:bodyPr wrap="square">
            <a:spAutoFit/>
          </a:bodyPr>
          <a:lstStyle/>
          <a:p>
            <a:pPr algn="ctr">
              <a:lnSpc>
                <a:spcPct val="125000"/>
              </a:lnSpc>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自编码器融合</a:t>
            </a:r>
            <a:r>
              <a:rPr lang="en-US" altLang="zh-CN"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1</a:t>
            </a: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维剖面、荧光靶数据快速重建</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横向相空间，可大幅缩短测量时间</a:t>
            </a:r>
            <a:endParaRPr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9200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B78F-6EDC-075D-C841-25D8BBE162A5}"/>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875ACE4B-8C81-CB3D-2B3D-89DD48FCB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83" y="1453942"/>
            <a:ext cx="8216569" cy="4952868"/>
          </a:xfrm>
          <a:prstGeom prst="rect">
            <a:avLst/>
          </a:prstGeom>
        </p:spPr>
      </p:pic>
      <p:sp>
        <p:nvSpPr>
          <p:cNvPr id="4" name="标题 3">
            <a:extLst>
              <a:ext uri="{FF2B5EF4-FFF2-40B4-BE49-F238E27FC236}">
                <a16:creationId xmlns:a16="http://schemas.microsoft.com/office/drawing/2014/main" id="{03ED6C90-EB2E-559E-4A60-79B7E71127A4}"/>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感知模型</a:t>
            </a:r>
          </a:p>
        </p:txBody>
      </p:sp>
      <p:sp>
        <p:nvSpPr>
          <p:cNvPr id="2" name="灯片编号占位符 1">
            <a:extLst>
              <a:ext uri="{FF2B5EF4-FFF2-40B4-BE49-F238E27FC236}">
                <a16:creationId xmlns:a16="http://schemas.microsoft.com/office/drawing/2014/main" id="{E215AEE2-F9BC-895E-DAF6-F7749B664EBF}"/>
              </a:ext>
            </a:extLst>
          </p:cNvPr>
          <p:cNvSpPr>
            <a:spLocks noGrp="1"/>
          </p:cNvSpPr>
          <p:nvPr>
            <p:ph type="sldNum" sz="quarter" idx="12"/>
          </p:nvPr>
        </p:nvSpPr>
        <p:spPr/>
        <p:txBody>
          <a:bodyPr/>
          <a:lstStyle/>
          <a:p>
            <a:fld id="{877910C5-8827-49E7-9921-F41D343D1620}" type="slidenum">
              <a:rPr lang="zh-CN" altLang="en-US" smtClean="0"/>
              <a:pPr/>
              <a:t>16</a:t>
            </a:fld>
            <a:endParaRPr lang="zh-CN" altLang="en-US" dirty="0"/>
          </a:p>
        </p:txBody>
      </p:sp>
      <p:pic>
        <p:nvPicPr>
          <p:cNvPr id="10" name="图片 9">
            <a:extLst>
              <a:ext uri="{FF2B5EF4-FFF2-40B4-BE49-F238E27FC236}">
                <a16:creationId xmlns:a16="http://schemas.microsoft.com/office/drawing/2014/main" id="{836D8E00-34A8-F7D8-51F3-18DA048DC652}"/>
              </a:ext>
            </a:extLst>
          </p:cNvPr>
          <p:cNvPicPr>
            <a:picLocks noChangeAspect="1"/>
          </p:cNvPicPr>
          <p:nvPr/>
        </p:nvPicPr>
        <p:blipFill>
          <a:blip r:embed="rId4">
            <a:extLst>
              <a:ext uri="{28A0092B-C50C-407E-A947-70E740481C1C}">
                <a14:useLocalDpi xmlns:a14="http://schemas.microsoft.com/office/drawing/2010/main" val="0"/>
              </a:ext>
            </a:extLst>
          </a:blip>
          <a:srcRect l="59413" t="19551" r="12043"/>
          <a:stretch>
            <a:fillRect/>
          </a:stretch>
        </p:blipFill>
        <p:spPr>
          <a:xfrm>
            <a:off x="9299369" y="1341406"/>
            <a:ext cx="2189156" cy="2467957"/>
          </a:xfrm>
          <a:prstGeom prst="rect">
            <a:avLst/>
          </a:prstGeom>
        </p:spPr>
      </p:pic>
      <p:pic>
        <p:nvPicPr>
          <p:cNvPr id="11" name="图片 10">
            <a:extLst>
              <a:ext uri="{FF2B5EF4-FFF2-40B4-BE49-F238E27FC236}">
                <a16:creationId xmlns:a16="http://schemas.microsoft.com/office/drawing/2014/main" id="{96ED3CCC-0A13-4BF0-14E5-BCC38856C37C}"/>
              </a:ext>
            </a:extLst>
          </p:cNvPr>
          <p:cNvPicPr>
            <a:picLocks noChangeAspect="1"/>
          </p:cNvPicPr>
          <p:nvPr/>
        </p:nvPicPr>
        <p:blipFill>
          <a:blip r:embed="rId4">
            <a:extLst>
              <a:ext uri="{28A0092B-C50C-407E-A947-70E740481C1C}">
                <a14:useLocalDpi xmlns:a14="http://schemas.microsoft.com/office/drawing/2010/main" val="0"/>
              </a:ext>
            </a:extLst>
          </a:blip>
          <a:srcRect l="12301" t="19551" r="59154"/>
          <a:stretch>
            <a:fillRect/>
          </a:stretch>
        </p:blipFill>
        <p:spPr>
          <a:xfrm>
            <a:off x="9299369" y="4034533"/>
            <a:ext cx="2189156" cy="2467957"/>
          </a:xfrm>
          <a:prstGeom prst="rect">
            <a:avLst/>
          </a:prstGeom>
        </p:spPr>
      </p:pic>
      <p:sp>
        <p:nvSpPr>
          <p:cNvPr id="12" name="文本框 11">
            <a:extLst>
              <a:ext uri="{FF2B5EF4-FFF2-40B4-BE49-F238E27FC236}">
                <a16:creationId xmlns:a16="http://schemas.microsoft.com/office/drawing/2014/main" id="{930632C8-2CA3-84EA-8F72-D2AB53E66B1E}"/>
              </a:ext>
            </a:extLst>
          </p:cNvPr>
          <p:cNvSpPr txBox="1"/>
          <p:nvPr/>
        </p:nvSpPr>
        <p:spPr>
          <a:xfrm>
            <a:off x="9370664" y="3289995"/>
            <a:ext cx="2046565" cy="367665"/>
          </a:xfrm>
          <a:prstGeom prst="rect">
            <a:avLst/>
          </a:prstGeom>
          <a:noFill/>
        </p:spPr>
        <p:txBody>
          <a:bodyPr wrap="square">
            <a:spAutoFit/>
          </a:bodyPr>
          <a:lstStyle/>
          <a:p>
            <a:pPr algn="ctr">
              <a:lnSpc>
                <a:spcPct val="125000"/>
              </a:lnSpc>
            </a:pPr>
            <a:r>
              <a:rPr lang="zh-CN" altLang="en-US" sz="1600" b="1" dirty="0">
                <a:solidFill>
                  <a:srgbClr val="0070C0"/>
                </a:solidFill>
                <a:latin typeface="Arial" panose="020B0604020202020204" pitchFamily="34" charset="0"/>
                <a:ea typeface="SimHei" panose="02010609060101010101" pitchFamily="49" charset="-122"/>
                <a:cs typeface="Arial" panose="020B0604020202020204" pitchFamily="34" charset="0"/>
              </a:rPr>
              <a:t>模拟得到相空间</a:t>
            </a:r>
            <a:endParaRPr lang="en-US" altLang="zh-CN" sz="1600" b="1" dirty="0">
              <a:solidFill>
                <a:srgbClr val="0070C0"/>
              </a:solidFill>
              <a:latin typeface="Arial" panose="020B0604020202020204" pitchFamily="34" charset="0"/>
              <a:ea typeface="SimHei" panose="02010609060101010101" pitchFamily="49" charset="-122"/>
              <a:cs typeface="Arial" panose="020B0604020202020204" pitchFamily="34" charset="0"/>
            </a:endParaRPr>
          </a:p>
        </p:txBody>
      </p:sp>
      <p:sp>
        <p:nvSpPr>
          <p:cNvPr id="13" name="文本框 12">
            <a:extLst>
              <a:ext uri="{FF2B5EF4-FFF2-40B4-BE49-F238E27FC236}">
                <a16:creationId xmlns:a16="http://schemas.microsoft.com/office/drawing/2014/main" id="{608FBA2C-41C3-F4A5-4ED5-F456451F78BA}"/>
              </a:ext>
            </a:extLst>
          </p:cNvPr>
          <p:cNvSpPr txBox="1"/>
          <p:nvPr/>
        </p:nvSpPr>
        <p:spPr>
          <a:xfrm>
            <a:off x="9022347" y="5952007"/>
            <a:ext cx="2743200" cy="367665"/>
          </a:xfrm>
          <a:prstGeom prst="rect">
            <a:avLst/>
          </a:prstGeom>
          <a:noFill/>
        </p:spPr>
        <p:txBody>
          <a:bodyPr wrap="square">
            <a:spAutoFit/>
          </a:bodyPr>
          <a:lstStyle/>
          <a:p>
            <a:pPr algn="ctr">
              <a:lnSpc>
                <a:spcPct val="125000"/>
              </a:lnSpc>
            </a:pPr>
            <a:r>
              <a:rPr lang="zh-CN" altLang="en-US" sz="1600" b="1" dirty="0">
                <a:solidFill>
                  <a:srgbClr val="0070C0"/>
                </a:solidFill>
                <a:latin typeface="Arial" panose="020B0604020202020204" pitchFamily="34" charset="0"/>
                <a:ea typeface="SimHei" panose="02010609060101010101" pitchFamily="49" charset="-122"/>
                <a:cs typeface="Arial" panose="020B0604020202020204" pitchFamily="34" charset="0"/>
              </a:rPr>
              <a:t>模拟壁电流信号重构</a:t>
            </a:r>
            <a:endParaRPr lang="en-US" altLang="zh-CN" sz="1600" b="1" dirty="0">
              <a:solidFill>
                <a:srgbClr val="0070C0"/>
              </a:solidFill>
              <a:latin typeface="Arial" panose="020B0604020202020204" pitchFamily="34" charset="0"/>
              <a:ea typeface="SimHei" panose="02010609060101010101" pitchFamily="49" charset="-122"/>
              <a:cs typeface="Arial" panose="020B0604020202020204" pitchFamily="34" charset="0"/>
            </a:endParaRPr>
          </a:p>
        </p:txBody>
      </p:sp>
      <p:cxnSp>
        <p:nvCxnSpPr>
          <p:cNvPr id="14" name="直线箭头连接符 13">
            <a:extLst>
              <a:ext uri="{FF2B5EF4-FFF2-40B4-BE49-F238E27FC236}">
                <a16:creationId xmlns:a16="http://schemas.microsoft.com/office/drawing/2014/main" id="{07677B6F-22EE-E903-EFEE-647AE427E7A6}"/>
              </a:ext>
            </a:extLst>
          </p:cNvPr>
          <p:cNvCxnSpPr>
            <a:cxnSpLocks/>
            <a:stCxn id="10" idx="2"/>
            <a:endCxn id="11" idx="0"/>
          </p:cNvCxnSpPr>
          <p:nvPr/>
        </p:nvCxnSpPr>
        <p:spPr>
          <a:xfrm>
            <a:off x="10393947" y="3809363"/>
            <a:ext cx="0" cy="22517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A0E334F1-BA67-391D-C02F-38531A4F5077}"/>
              </a:ext>
            </a:extLst>
          </p:cNvPr>
          <p:cNvSpPr txBox="1"/>
          <p:nvPr/>
        </p:nvSpPr>
        <p:spPr>
          <a:xfrm>
            <a:off x="8101237" y="3684166"/>
            <a:ext cx="2370267" cy="402098"/>
          </a:xfrm>
          <a:prstGeom prst="rect">
            <a:avLst/>
          </a:prstGeom>
          <a:noFill/>
        </p:spPr>
        <p:txBody>
          <a:bodyPr wrap="square">
            <a:spAutoFit/>
          </a:bodyPr>
          <a:lstStyle/>
          <a:p>
            <a:pPr algn="ctr">
              <a:lnSpc>
                <a:spcPct val="125000"/>
              </a:lnSpc>
            </a:pPr>
            <a:r>
              <a:rPr lang="zh-CN" altLang="en-US" b="1" dirty="0">
                <a:latin typeface="Arial" panose="020B0604020202020204" pitchFamily="34" charset="0"/>
                <a:ea typeface="SimHei" panose="02010609060101010101" pitchFamily="49" charset="-122"/>
                <a:cs typeface="Arial" panose="020B0604020202020204" pitchFamily="34" charset="0"/>
              </a:rPr>
              <a:t>传统方法无法实现！</a:t>
            </a:r>
            <a:endParaRPr lang="en-US" altLang="zh-CN" b="1" dirty="0">
              <a:latin typeface="Arial" panose="020B0604020202020204" pitchFamily="34" charset="0"/>
              <a:ea typeface="SimHei" panose="02010609060101010101" pitchFamily="49" charset="-122"/>
              <a:cs typeface="Arial" panose="020B0604020202020204" pitchFamily="34" charset="0"/>
            </a:endParaRPr>
          </a:p>
        </p:txBody>
      </p:sp>
      <p:sp>
        <p:nvSpPr>
          <p:cNvPr id="6" name="文本框 5">
            <a:extLst>
              <a:ext uri="{FF2B5EF4-FFF2-40B4-BE49-F238E27FC236}">
                <a16:creationId xmlns:a16="http://schemas.microsoft.com/office/drawing/2014/main" id="{459A4C67-A00F-F873-F778-BD03739BE54D}"/>
              </a:ext>
            </a:extLst>
          </p:cNvPr>
          <p:cNvSpPr txBox="1"/>
          <p:nvPr/>
        </p:nvSpPr>
        <p:spPr>
          <a:xfrm>
            <a:off x="231701" y="733626"/>
            <a:ext cx="11513147" cy="561757"/>
          </a:xfrm>
          <a:prstGeom prst="rect">
            <a:avLst/>
          </a:prstGeom>
          <a:noFill/>
        </p:spPr>
        <p:txBody>
          <a:bodyPr wrap="square" rtlCol="0">
            <a:spAutoFit/>
          </a:bodyPr>
          <a:lstStyle/>
          <a:p>
            <a:pPr algn="ctr" defTabSz="944895">
              <a:lnSpc>
                <a:spcPct val="130000"/>
              </a:lnSpc>
              <a:spcBef>
                <a:spcPts val="1200"/>
              </a:spcBef>
              <a:buClr>
                <a:prstClr val="black"/>
              </a:buClr>
            </a:pP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条件变分自编码器</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毫秒级时间在线逐帧重构</a:t>
            </a: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束团合并等动态过程相空间演化</a:t>
            </a:r>
            <a:endPar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90391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941E-C421-B2FA-04A2-949E41F6B6A9}"/>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5AC38C2F-A1EC-737C-8382-657319630BB7}"/>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操控模型</a:t>
            </a:r>
          </a:p>
        </p:txBody>
      </p:sp>
      <p:sp>
        <p:nvSpPr>
          <p:cNvPr id="2" name="灯片编号占位符 1">
            <a:extLst>
              <a:ext uri="{FF2B5EF4-FFF2-40B4-BE49-F238E27FC236}">
                <a16:creationId xmlns:a16="http://schemas.microsoft.com/office/drawing/2014/main" id="{961915BC-4658-F767-BD75-F81A91677C6C}"/>
              </a:ext>
            </a:extLst>
          </p:cNvPr>
          <p:cNvSpPr>
            <a:spLocks noGrp="1"/>
          </p:cNvSpPr>
          <p:nvPr>
            <p:ph type="sldNum" sz="quarter" idx="12"/>
          </p:nvPr>
        </p:nvSpPr>
        <p:spPr/>
        <p:txBody>
          <a:bodyPr/>
          <a:lstStyle/>
          <a:p>
            <a:fld id="{877910C5-8827-49E7-9921-F41D343D1620}" type="slidenum">
              <a:rPr lang="zh-CN" altLang="en-US" smtClean="0"/>
              <a:pPr/>
              <a:t>17</a:t>
            </a:fld>
            <a:endParaRPr lang="zh-CN" altLang="en-US" dirty="0"/>
          </a:p>
        </p:txBody>
      </p:sp>
      <p:sp>
        <p:nvSpPr>
          <p:cNvPr id="3" name="文本框 2">
            <a:extLst>
              <a:ext uri="{FF2B5EF4-FFF2-40B4-BE49-F238E27FC236}">
                <a16:creationId xmlns:a16="http://schemas.microsoft.com/office/drawing/2014/main" id="{5C8B4003-7406-ED6E-AA23-9EFC13B594C0}"/>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融合强化学习</a:t>
            </a:r>
            <a:r>
              <a:rPr lang="en-US" altLang="zh-CN"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模仿学习</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：历史数据</a:t>
            </a:r>
            <a:r>
              <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加速冷启动</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-&gt;</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强化学习</a:t>
            </a:r>
            <a:r>
              <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打破调优边界</a:t>
            </a:r>
          </a:p>
        </p:txBody>
      </p:sp>
      <p:pic>
        <p:nvPicPr>
          <p:cNvPr id="5" name="图片 4">
            <a:extLst>
              <a:ext uri="{FF2B5EF4-FFF2-40B4-BE49-F238E27FC236}">
                <a16:creationId xmlns:a16="http://schemas.microsoft.com/office/drawing/2014/main" id="{38A6ACB0-DCB7-7DB0-7911-30AC9CC1AC2C}"/>
              </a:ext>
            </a:extLst>
          </p:cNvPr>
          <p:cNvPicPr>
            <a:picLocks noChangeAspect="1"/>
          </p:cNvPicPr>
          <p:nvPr/>
        </p:nvPicPr>
        <p:blipFill>
          <a:blip r:embed="rId3">
            <a:extLst>
              <a:ext uri="{28A0092B-C50C-407E-A947-70E740481C1C}">
                <a14:useLocalDpi xmlns:a14="http://schemas.microsoft.com/office/drawing/2010/main" val="0"/>
              </a:ext>
            </a:extLst>
          </a:blip>
          <a:srcRect t="6019"/>
          <a:stretch>
            <a:fillRect/>
          </a:stretch>
        </p:blipFill>
        <p:spPr>
          <a:xfrm>
            <a:off x="6443901" y="1427647"/>
            <a:ext cx="5300947" cy="3736406"/>
          </a:xfrm>
          <a:prstGeom prst="rect">
            <a:avLst/>
          </a:prstGeom>
        </p:spPr>
      </p:pic>
      <p:pic>
        <p:nvPicPr>
          <p:cNvPr id="8" name="图片 7">
            <a:extLst>
              <a:ext uri="{FF2B5EF4-FFF2-40B4-BE49-F238E27FC236}">
                <a16:creationId xmlns:a16="http://schemas.microsoft.com/office/drawing/2014/main" id="{468BD95C-C6B1-AAB6-9F3A-549977E253C2}"/>
              </a:ext>
            </a:extLst>
          </p:cNvPr>
          <p:cNvPicPr>
            <a:picLocks noChangeAspect="1"/>
          </p:cNvPicPr>
          <p:nvPr/>
        </p:nvPicPr>
        <p:blipFill>
          <a:blip r:embed="rId4"/>
          <a:stretch>
            <a:fillRect/>
          </a:stretch>
        </p:blipFill>
        <p:spPr>
          <a:xfrm>
            <a:off x="768658" y="1445351"/>
            <a:ext cx="5233220" cy="2575479"/>
          </a:xfrm>
          <a:prstGeom prst="rect">
            <a:avLst/>
          </a:prstGeom>
        </p:spPr>
      </p:pic>
      <p:sp>
        <p:nvSpPr>
          <p:cNvPr id="10" name="右箭头 9">
            <a:extLst>
              <a:ext uri="{FF2B5EF4-FFF2-40B4-BE49-F238E27FC236}">
                <a16:creationId xmlns:a16="http://schemas.microsoft.com/office/drawing/2014/main" id="{3790D784-C64C-0001-99BC-05BBEAF6DA4D}"/>
              </a:ext>
            </a:extLst>
          </p:cNvPr>
          <p:cNvSpPr/>
          <p:nvPr/>
        </p:nvSpPr>
        <p:spPr>
          <a:xfrm>
            <a:off x="6169453" y="2588974"/>
            <a:ext cx="176980" cy="4817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a:extLst>
              <a:ext uri="{FF2B5EF4-FFF2-40B4-BE49-F238E27FC236}">
                <a16:creationId xmlns:a16="http://schemas.microsoft.com/office/drawing/2014/main" id="{6D3210A5-FD56-DED4-D3CD-B56642CF6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886" y="2235066"/>
            <a:ext cx="2228508" cy="1671381"/>
          </a:xfrm>
          <a:prstGeom prst="rect">
            <a:avLst/>
          </a:prstGeom>
        </p:spPr>
      </p:pic>
      <p:sp>
        <p:nvSpPr>
          <p:cNvPr id="12" name="文本框 11">
            <a:extLst>
              <a:ext uri="{FF2B5EF4-FFF2-40B4-BE49-F238E27FC236}">
                <a16:creationId xmlns:a16="http://schemas.microsoft.com/office/drawing/2014/main" id="{E4B3C3A0-19A3-01C1-46A2-4D675B789D02}"/>
              </a:ext>
            </a:extLst>
          </p:cNvPr>
          <p:cNvSpPr txBox="1"/>
          <p:nvPr/>
        </p:nvSpPr>
        <p:spPr>
          <a:xfrm>
            <a:off x="9281704" y="2886922"/>
            <a:ext cx="1528872" cy="367665"/>
          </a:xfrm>
          <a:prstGeom prst="rect">
            <a:avLst/>
          </a:prstGeom>
          <a:noFill/>
        </p:spPr>
        <p:txBody>
          <a:bodyPr wrap="square">
            <a:spAutoFit/>
          </a:bodyPr>
          <a:lstStyle/>
          <a:p>
            <a:pPr algn="ctr">
              <a:lnSpc>
                <a:spcPct val="125000"/>
              </a:lnSpc>
            </a:pPr>
            <a:r>
              <a:rPr lang="zh-CN" altLang="en-US" sz="1600" b="1" dirty="0">
                <a:solidFill>
                  <a:srgbClr val="0070C0"/>
                </a:solidFill>
                <a:latin typeface="Arial" panose="020B0604020202020204" pitchFamily="34" charset="0"/>
                <a:ea typeface="SimHei" panose="02010609060101010101" pitchFamily="49" charset="-122"/>
                <a:cs typeface="Arial" panose="020B0604020202020204" pitchFamily="34" charset="0"/>
              </a:rPr>
              <a:t>仅强化学习</a:t>
            </a:r>
            <a:endParaRPr lang="en-US" altLang="zh-CN" sz="1600" b="1" dirty="0">
              <a:solidFill>
                <a:srgbClr val="0070C0"/>
              </a:solidFill>
              <a:latin typeface="Arial" panose="020B0604020202020204" pitchFamily="34" charset="0"/>
              <a:ea typeface="SimHei" panose="02010609060101010101" pitchFamily="49" charset="-122"/>
              <a:cs typeface="Arial" panose="020B0604020202020204" pitchFamily="34" charset="0"/>
            </a:endParaRPr>
          </a:p>
        </p:txBody>
      </p:sp>
      <p:sp>
        <p:nvSpPr>
          <p:cNvPr id="13" name="文本框 12">
            <a:extLst>
              <a:ext uri="{FF2B5EF4-FFF2-40B4-BE49-F238E27FC236}">
                <a16:creationId xmlns:a16="http://schemas.microsoft.com/office/drawing/2014/main" id="{23809742-1321-9280-0C1A-1F4F8CB2DA9A}"/>
              </a:ext>
            </a:extLst>
          </p:cNvPr>
          <p:cNvSpPr txBox="1"/>
          <p:nvPr/>
        </p:nvSpPr>
        <p:spPr>
          <a:xfrm>
            <a:off x="7688151" y="3718090"/>
            <a:ext cx="1528872" cy="367665"/>
          </a:xfrm>
          <a:prstGeom prst="rect">
            <a:avLst/>
          </a:prstGeom>
          <a:noFill/>
        </p:spPr>
        <p:txBody>
          <a:bodyPr wrap="square">
            <a:spAutoFit/>
          </a:bodyPr>
          <a:lstStyle/>
          <a:p>
            <a:pPr algn="ctr">
              <a:lnSpc>
                <a:spcPct val="125000"/>
              </a:lnSpc>
            </a:pPr>
            <a:r>
              <a:rPr lang="zh-CN" altLang="en-US" sz="1600" b="1" dirty="0">
                <a:solidFill>
                  <a:srgbClr val="0070C0"/>
                </a:solidFill>
                <a:latin typeface="Arial" panose="020B0604020202020204" pitchFamily="34" charset="0"/>
                <a:ea typeface="SimHei" panose="02010609060101010101" pitchFamily="49" charset="-122"/>
                <a:cs typeface="Arial" panose="020B0604020202020204" pitchFamily="34" charset="0"/>
              </a:rPr>
              <a:t>强化</a:t>
            </a:r>
            <a:r>
              <a:rPr lang="en-US" altLang="zh-CN" sz="1600" b="1" dirty="0">
                <a:solidFill>
                  <a:srgbClr val="0070C0"/>
                </a:solidFill>
                <a:latin typeface="Arial" panose="020B0604020202020204" pitchFamily="34" charset="0"/>
                <a:ea typeface="SimHei" panose="02010609060101010101" pitchFamily="49" charset="-122"/>
                <a:cs typeface="Arial" panose="020B0604020202020204" pitchFamily="34" charset="0"/>
              </a:rPr>
              <a:t>+</a:t>
            </a:r>
            <a:r>
              <a:rPr lang="zh-CN" altLang="en-US" sz="1600" b="1" dirty="0">
                <a:solidFill>
                  <a:srgbClr val="0070C0"/>
                </a:solidFill>
                <a:latin typeface="Arial" panose="020B0604020202020204" pitchFamily="34" charset="0"/>
                <a:ea typeface="SimHei" panose="02010609060101010101" pitchFamily="49" charset="-122"/>
                <a:cs typeface="Arial" panose="020B0604020202020204" pitchFamily="34" charset="0"/>
              </a:rPr>
              <a:t>模仿</a:t>
            </a:r>
            <a:endParaRPr lang="en-US" altLang="zh-CN" sz="1600" b="1" dirty="0">
              <a:solidFill>
                <a:srgbClr val="0070C0"/>
              </a:solidFill>
              <a:latin typeface="Arial" panose="020B0604020202020204" pitchFamily="34" charset="0"/>
              <a:ea typeface="SimHei" panose="02010609060101010101" pitchFamily="49" charset="-122"/>
              <a:cs typeface="Arial" panose="020B0604020202020204" pitchFamily="34" charset="0"/>
            </a:endParaRPr>
          </a:p>
        </p:txBody>
      </p:sp>
      <p:sp>
        <p:nvSpPr>
          <p:cNvPr id="14" name="文本框 13">
            <a:extLst>
              <a:ext uri="{FF2B5EF4-FFF2-40B4-BE49-F238E27FC236}">
                <a16:creationId xmlns:a16="http://schemas.microsoft.com/office/drawing/2014/main" id="{9CC29744-1ADE-B0F4-47F7-614503DA00F6}"/>
              </a:ext>
            </a:extLst>
          </p:cNvPr>
          <p:cNvSpPr txBox="1"/>
          <p:nvPr/>
        </p:nvSpPr>
        <p:spPr>
          <a:xfrm>
            <a:off x="7010451" y="5250979"/>
            <a:ext cx="4542505" cy="923714"/>
          </a:xfrm>
          <a:prstGeom prst="rect">
            <a:avLst/>
          </a:prstGeom>
          <a:noFill/>
        </p:spPr>
        <p:txBody>
          <a:bodyPr wrap="square" rtlCol="0">
            <a:spAutoFit/>
          </a:bodyPr>
          <a:lstStyle/>
          <a:p>
            <a:pPr defTabSz="944895">
              <a:lnSpc>
                <a:spcPct val="130000"/>
              </a:lnSpc>
              <a:spcBef>
                <a:spcPts val="1200"/>
              </a:spcBef>
              <a:buClr>
                <a:prstClr val="black"/>
              </a:buClr>
            </a:pPr>
            <a:r>
              <a:rPr lang="zh-CN" altLang="en-US" sz="2200" b="1" dirty="0">
                <a:solidFill>
                  <a:srgbClr val="FF0000"/>
                </a:solidFill>
                <a:latin typeface="Arial" panose="020B0604020202020204" pitchFamily="34" charset="0"/>
                <a:ea typeface="SimHei" panose="02010609060101010101" pitchFamily="49" charset="-122"/>
                <a:cs typeface="Arial" panose="020B0604020202020204" pitchFamily="34" charset="0"/>
              </a:rPr>
              <a:t>强化</a:t>
            </a:r>
            <a:r>
              <a:rPr lang="en-US" altLang="zh-CN" sz="2200" b="1" dirty="0">
                <a:solidFill>
                  <a:srgbClr val="FF0000"/>
                </a:solidFill>
                <a:latin typeface="Arial" panose="020B0604020202020204" pitchFamily="34" charset="0"/>
                <a:ea typeface="SimHei" panose="02010609060101010101" pitchFamily="49" charset="-122"/>
                <a:cs typeface="Arial" panose="020B0604020202020204" pitchFamily="34" charset="0"/>
              </a:rPr>
              <a:t>+</a:t>
            </a:r>
            <a:r>
              <a:rPr lang="zh-CN" altLang="en-US" sz="2200" b="1" dirty="0">
                <a:solidFill>
                  <a:srgbClr val="FF0000"/>
                </a:solidFill>
                <a:latin typeface="Arial" panose="020B0604020202020204" pitchFamily="34" charset="0"/>
                <a:ea typeface="SimHei" panose="02010609060101010101" pitchFamily="49" charset="-122"/>
                <a:cs typeface="Arial" panose="020B0604020202020204" pitchFamily="34" charset="0"/>
              </a:rPr>
              <a:t>模仿</a:t>
            </a:r>
            <a:r>
              <a:rPr lang="zh-CN" altLang="en-US" sz="2200" b="1" dirty="0">
                <a:latin typeface="Arial" panose="020B0604020202020204" pitchFamily="34" charset="0"/>
                <a:ea typeface="SimHei" panose="02010609060101010101" pitchFamily="49" charset="-122"/>
                <a:cs typeface="Arial" panose="020B0604020202020204" pitchFamily="34" charset="0"/>
              </a:rPr>
              <a:t>在</a:t>
            </a:r>
            <a:r>
              <a:rPr lang="zh-CN" altLang="en-US" sz="2200" b="1" dirty="0">
                <a:solidFill>
                  <a:srgbClr val="FF0000"/>
                </a:solidFill>
                <a:latin typeface="Arial" panose="020B0604020202020204" pitchFamily="34" charset="0"/>
                <a:ea typeface="SimHei" panose="02010609060101010101" pitchFamily="49" charset="-122"/>
                <a:cs typeface="Arial" panose="020B0604020202020204" pitchFamily="34" charset="0"/>
              </a:rPr>
              <a:t>数百次训练</a:t>
            </a:r>
            <a:r>
              <a:rPr lang="zh-CN" altLang="en-US" sz="2200" b="1" dirty="0">
                <a:latin typeface="Arial" panose="020B0604020202020204" pitchFamily="34" charset="0"/>
                <a:ea typeface="SimHei" panose="02010609060101010101" pitchFamily="49" charset="-122"/>
                <a:cs typeface="Arial" panose="020B0604020202020204" pitchFamily="34" charset="0"/>
              </a:rPr>
              <a:t>中传输效率趋近</a:t>
            </a:r>
            <a:r>
              <a:rPr lang="en-US" altLang="zh-CN" sz="2200" b="1" dirty="0">
                <a:latin typeface="Arial" panose="020B0604020202020204" pitchFamily="34" charset="0"/>
                <a:ea typeface="SimHei" panose="02010609060101010101" pitchFamily="49" charset="-122"/>
                <a:cs typeface="Arial" panose="020B0604020202020204" pitchFamily="34" charset="0"/>
              </a:rPr>
              <a:t>100%</a:t>
            </a:r>
            <a:r>
              <a:rPr lang="zh-CN" altLang="en-US" sz="2200" b="1" dirty="0">
                <a:latin typeface="Arial" panose="020B0604020202020204" pitchFamily="34" charset="0"/>
                <a:ea typeface="SimHei" panose="02010609060101010101" pitchFamily="49" charset="-122"/>
                <a:cs typeface="Arial" panose="020B0604020202020204" pitchFamily="34" charset="0"/>
              </a:rPr>
              <a:t>，仅强化学习时为</a:t>
            </a:r>
            <a:r>
              <a:rPr lang="en-US" altLang="zh-CN" sz="2200" b="1" dirty="0">
                <a:latin typeface="Arial" panose="020B0604020202020204" pitchFamily="34" charset="0"/>
                <a:ea typeface="SimHei" panose="02010609060101010101" pitchFamily="49" charset="-122"/>
                <a:cs typeface="Arial" panose="020B0604020202020204" pitchFamily="34" charset="0"/>
              </a:rPr>
              <a:t>0%</a:t>
            </a:r>
            <a:endParaRPr lang="zh-CN" altLang="en-US" sz="2200" b="1" dirty="0">
              <a:latin typeface="Arial" panose="020B0604020202020204" pitchFamily="34" charset="0"/>
              <a:ea typeface="SimHei" panose="02010609060101010101" pitchFamily="49" charset="-122"/>
              <a:cs typeface="Arial" panose="020B0604020202020204" pitchFamily="34" charset="0"/>
            </a:endParaRPr>
          </a:p>
        </p:txBody>
      </p:sp>
      <p:pic>
        <p:nvPicPr>
          <p:cNvPr id="15" name="图片 14">
            <a:extLst>
              <a:ext uri="{FF2B5EF4-FFF2-40B4-BE49-F238E27FC236}">
                <a16:creationId xmlns:a16="http://schemas.microsoft.com/office/drawing/2014/main" id="{5E74A7B3-6D9D-4E50-91BB-44EF7684F8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7162" y="4071558"/>
            <a:ext cx="3160782" cy="2370586"/>
          </a:xfrm>
          <a:prstGeom prst="rect">
            <a:avLst/>
          </a:prstGeom>
        </p:spPr>
      </p:pic>
      <p:sp>
        <p:nvSpPr>
          <p:cNvPr id="16" name="右箭头 15">
            <a:extLst>
              <a:ext uri="{FF2B5EF4-FFF2-40B4-BE49-F238E27FC236}">
                <a16:creationId xmlns:a16="http://schemas.microsoft.com/office/drawing/2014/main" id="{820E7A6E-A103-5259-9882-F69C5F65D91F}"/>
              </a:ext>
            </a:extLst>
          </p:cNvPr>
          <p:cNvSpPr/>
          <p:nvPr/>
        </p:nvSpPr>
        <p:spPr>
          <a:xfrm rot="10800000">
            <a:off x="6169453" y="5029613"/>
            <a:ext cx="176980" cy="4817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9" name="直线连接符 18">
            <a:extLst>
              <a:ext uri="{FF2B5EF4-FFF2-40B4-BE49-F238E27FC236}">
                <a16:creationId xmlns:a16="http://schemas.microsoft.com/office/drawing/2014/main" id="{28F30281-853F-F084-675E-1A333D80C1D6}"/>
              </a:ext>
            </a:extLst>
          </p:cNvPr>
          <p:cNvCxnSpPr>
            <a:cxnSpLocks/>
          </p:cNvCxnSpPr>
          <p:nvPr/>
        </p:nvCxnSpPr>
        <p:spPr>
          <a:xfrm>
            <a:off x="2882348" y="4125083"/>
            <a:ext cx="3119530" cy="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30B77539-7F81-E875-1220-5FCF9CC38D86}"/>
              </a:ext>
            </a:extLst>
          </p:cNvPr>
          <p:cNvSpPr txBox="1"/>
          <p:nvPr/>
        </p:nvSpPr>
        <p:spPr>
          <a:xfrm>
            <a:off x="3341238" y="4281570"/>
            <a:ext cx="1528872" cy="367665"/>
          </a:xfrm>
          <a:prstGeom prst="rect">
            <a:avLst/>
          </a:prstGeom>
          <a:noFill/>
        </p:spPr>
        <p:txBody>
          <a:bodyPr wrap="square">
            <a:spAutoFit/>
          </a:bodyPr>
          <a:lstStyle/>
          <a:p>
            <a:pPr algn="ctr">
              <a:lnSpc>
                <a:spcPct val="125000"/>
              </a:lnSpc>
            </a:pPr>
            <a:r>
              <a:rPr lang="en-US" altLang="zh-CN" sz="1600" b="1" dirty="0">
                <a:solidFill>
                  <a:srgbClr val="0070C0"/>
                </a:solidFill>
                <a:latin typeface="Arial" panose="020B0604020202020204" pitchFamily="34" charset="0"/>
                <a:ea typeface="SimHei" panose="02010609060101010101" pitchFamily="49" charset="-122"/>
                <a:cs typeface="Arial" panose="020B0604020202020204" pitchFamily="34" charset="0"/>
              </a:rPr>
              <a:t>2%</a:t>
            </a:r>
            <a:r>
              <a:rPr lang="zh-CN" altLang="en-US" sz="1600" b="1" dirty="0">
                <a:solidFill>
                  <a:srgbClr val="0070C0"/>
                </a:solidFill>
                <a:latin typeface="Arial" panose="020B0604020202020204" pitchFamily="34" charset="0"/>
                <a:ea typeface="SimHei" panose="02010609060101010101" pitchFamily="49" charset="-122"/>
                <a:cs typeface="Arial" panose="020B0604020202020204" pitchFamily="34" charset="0"/>
              </a:rPr>
              <a:t>随机偏差</a:t>
            </a:r>
            <a:endParaRPr lang="en-US" altLang="zh-CN" sz="1600" b="1" dirty="0">
              <a:solidFill>
                <a:srgbClr val="0070C0"/>
              </a:solidFill>
              <a:latin typeface="Arial" panose="020B0604020202020204" pitchFamily="34" charset="0"/>
              <a:ea typeface="SimHei" panose="02010609060101010101" pitchFamily="49" charset="-122"/>
              <a:cs typeface="Arial" panose="020B0604020202020204" pitchFamily="34" charset="0"/>
            </a:endParaRPr>
          </a:p>
        </p:txBody>
      </p:sp>
      <p:pic>
        <p:nvPicPr>
          <p:cNvPr id="21" name="图片 20">
            <a:extLst>
              <a:ext uri="{FF2B5EF4-FFF2-40B4-BE49-F238E27FC236}">
                <a16:creationId xmlns:a16="http://schemas.microsoft.com/office/drawing/2014/main" id="{8B8F1C42-21FD-A991-6C7C-F403F9A60DC5}"/>
              </a:ext>
            </a:extLst>
          </p:cNvPr>
          <p:cNvPicPr>
            <a:picLocks noChangeAspect="1"/>
          </p:cNvPicPr>
          <p:nvPr/>
        </p:nvPicPr>
        <p:blipFill>
          <a:blip r:embed="rId7"/>
          <a:srcRect t="9384"/>
          <a:stretch>
            <a:fillRect/>
          </a:stretch>
        </p:blipFill>
        <p:spPr>
          <a:xfrm>
            <a:off x="690854" y="4020830"/>
            <a:ext cx="1908308" cy="2332446"/>
          </a:xfrm>
          <a:prstGeom prst="rect">
            <a:avLst/>
          </a:prstGeom>
        </p:spPr>
      </p:pic>
      <p:cxnSp>
        <p:nvCxnSpPr>
          <p:cNvPr id="23" name="直线连接符 22">
            <a:extLst>
              <a:ext uri="{FF2B5EF4-FFF2-40B4-BE49-F238E27FC236}">
                <a16:creationId xmlns:a16="http://schemas.microsoft.com/office/drawing/2014/main" id="{E696DE35-C05B-23E0-AB37-5065954CCDD3}"/>
              </a:ext>
            </a:extLst>
          </p:cNvPr>
          <p:cNvCxnSpPr>
            <a:cxnSpLocks/>
          </p:cNvCxnSpPr>
          <p:nvPr/>
        </p:nvCxnSpPr>
        <p:spPr>
          <a:xfrm flipH="1" flipV="1">
            <a:off x="2882348" y="4125083"/>
            <a:ext cx="16867" cy="215644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2DEE0C15-4E57-AADB-842B-E7DE24E32E5C}"/>
              </a:ext>
            </a:extLst>
          </p:cNvPr>
          <p:cNvSpPr txBox="1"/>
          <p:nvPr/>
        </p:nvSpPr>
        <p:spPr>
          <a:xfrm>
            <a:off x="4319803" y="5471639"/>
            <a:ext cx="1651702" cy="748346"/>
          </a:xfrm>
          <a:prstGeom prst="rect">
            <a:avLst/>
          </a:prstGeom>
          <a:noFill/>
        </p:spPr>
        <p:txBody>
          <a:bodyPr wrap="square">
            <a:spAutoFit/>
          </a:bodyPr>
          <a:lstStyle/>
          <a:p>
            <a:pPr algn="ctr">
              <a:lnSpc>
                <a:spcPct val="125000"/>
              </a:lnSpc>
            </a:pPr>
            <a:r>
              <a:rPr lang="zh-CN" altLang="en-US" b="1" dirty="0">
                <a:solidFill>
                  <a:srgbClr val="FF0000"/>
                </a:solidFill>
                <a:latin typeface="Arial" panose="020B0604020202020204" pitchFamily="34" charset="0"/>
                <a:ea typeface="SimHei" panose="02010609060101010101" pitchFamily="49" charset="-122"/>
                <a:cs typeface="Arial" panose="020B0604020202020204" pitchFamily="34" charset="0"/>
              </a:rPr>
              <a:t>具备打破历史数据边界能力</a:t>
            </a:r>
            <a:endParaRPr lang="en-US" altLang="zh-CN" b="1" dirty="0">
              <a:solidFill>
                <a:srgbClr val="FF0000"/>
              </a:solidFill>
              <a:latin typeface="Arial" panose="020B0604020202020204" pitchFamily="34" charset="0"/>
              <a:ea typeface="SimHei" panose="02010609060101010101" pitchFamily="49" charset="-122"/>
              <a:cs typeface="Arial" panose="020B0604020202020204" pitchFamily="34" charset="0"/>
            </a:endParaRPr>
          </a:p>
        </p:txBody>
      </p:sp>
      <p:cxnSp>
        <p:nvCxnSpPr>
          <p:cNvPr id="29" name="直线箭头连接符 28">
            <a:extLst>
              <a:ext uri="{FF2B5EF4-FFF2-40B4-BE49-F238E27FC236}">
                <a16:creationId xmlns:a16="http://schemas.microsoft.com/office/drawing/2014/main" id="{50E99C47-C5C2-B737-6B30-CC5F63F5C74F}"/>
              </a:ext>
            </a:extLst>
          </p:cNvPr>
          <p:cNvCxnSpPr/>
          <p:nvPr/>
        </p:nvCxnSpPr>
        <p:spPr>
          <a:xfrm flipH="1">
            <a:off x="1997765" y="3140765"/>
            <a:ext cx="1099397" cy="9843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899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9A3C6-AF37-86A3-5278-17972C361772}"/>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2A9BFFB4-47F3-90EB-A47D-FEC8AC2AC45F}"/>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操控模型</a:t>
            </a:r>
          </a:p>
        </p:txBody>
      </p:sp>
      <p:sp>
        <p:nvSpPr>
          <p:cNvPr id="2" name="灯片编号占位符 1">
            <a:extLst>
              <a:ext uri="{FF2B5EF4-FFF2-40B4-BE49-F238E27FC236}">
                <a16:creationId xmlns:a16="http://schemas.microsoft.com/office/drawing/2014/main" id="{BD09E907-FB17-2A96-14E3-4370FE1672B5}"/>
              </a:ext>
            </a:extLst>
          </p:cNvPr>
          <p:cNvSpPr>
            <a:spLocks noGrp="1"/>
          </p:cNvSpPr>
          <p:nvPr>
            <p:ph type="sldNum" sz="quarter" idx="12"/>
          </p:nvPr>
        </p:nvSpPr>
        <p:spPr/>
        <p:txBody>
          <a:bodyPr/>
          <a:lstStyle/>
          <a:p>
            <a:fld id="{877910C5-8827-49E7-9921-F41D343D1620}" type="slidenum">
              <a:rPr lang="zh-CN" altLang="en-US" smtClean="0"/>
              <a:pPr/>
              <a:t>18</a:t>
            </a:fld>
            <a:endParaRPr lang="zh-CN" altLang="en-US" dirty="0"/>
          </a:p>
        </p:txBody>
      </p:sp>
      <p:sp>
        <p:nvSpPr>
          <p:cNvPr id="3" name="文本框 2">
            <a:extLst>
              <a:ext uri="{FF2B5EF4-FFF2-40B4-BE49-F238E27FC236}">
                <a16:creationId xmlns:a16="http://schemas.microsoft.com/office/drawing/2014/main" id="{527608E6-FE91-73F7-3353-4D12D6913703}"/>
              </a:ext>
            </a:extLst>
          </p:cNvPr>
          <p:cNvSpPr txBox="1"/>
          <p:nvPr/>
        </p:nvSpPr>
        <p:spPr>
          <a:xfrm>
            <a:off x="231701" y="733626"/>
            <a:ext cx="11513147" cy="581057"/>
          </a:xfrm>
          <a:prstGeom prst="rect">
            <a:avLst/>
          </a:prstGeom>
          <a:noFill/>
        </p:spPr>
        <p:txBody>
          <a:bodyPr wrap="square" rtlCol="0">
            <a:spAutoFit/>
          </a:bodyPr>
          <a:lstStyle/>
          <a:p>
            <a:pPr algn="ctr" defTabSz="944895">
              <a:lnSpc>
                <a:spcPct val="150000"/>
              </a:lnSpc>
              <a:spcBef>
                <a:spcPts val="1200"/>
              </a:spcBef>
              <a:buClr>
                <a:prstClr val="black"/>
              </a:buClr>
            </a:pPr>
            <a:r>
              <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rPr>
              <a:t>PCA</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等</a:t>
            </a: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机器学习降维</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随机搜索 </a:t>
            </a:r>
            <a:r>
              <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贝叶斯优化等算法 </a:t>
            </a:r>
            <a:r>
              <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rPr>
              <a:t>-&gt;</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 混合式束流操控工具</a:t>
            </a:r>
          </a:p>
        </p:txBody>
      </p:sp>
      <p:sp>
        <p:nvSpPr>
          <p:cNvPr id="6" name="TextBox 26">
            <a:extLst>
              <a:ext uri="{FF2B5EF4-FFF2-40B4-BE49-F238E27FC236}">
                <a16:creationId xmlns:a16="http://schemas.microsoft.com/office/drawing/2014/main" id="{08E23446-C843-5467-91DF-02F7C88A890C}"/>
              </a:ext>
            </a:extLst>
          </p:cNvPr>
          <p:cNvSpPr txBox="1"/>
          <p:nvPr/>
        </p:nvSpPr>
        <p:spPr>
          <a:xfrm>
            <a:off x="3372458" y="5024146"/>
            <a:ext cx="2841001" cy="1045351"/>
          </a:xfrm>
          <a:prstGeom prst="rect">
            <a:avLst/>
          </a:prstGeom>
          <a:noFill/>
        </p:spPr>
        <p:txBody>
          <a:bodyPr wrap="square">
            <a:spAutoFit/>
          </a:bodyPr>
          <a:lstStyle/>
          <a:p>
            <a:pPr>
              <a:lnSpc>
                <a:spcPct val="120000"/>
              </a:lnSpc>
            </a:pPr>
            <a:r>
              <a:rPr lang="zh-CN" altLang="en-US" sz="1800" b="1" dirty="0">
                <a:latin typeface="黑体" panose="02010609060101010101" pitchFamily="49" charset="-122"/>
                <a:ea typeface="黑体" panose="02010609060101010101" pitchFamily="49" charset="-122"/>
              </a:rPr>
              <a:t>最大化束流流强</a:t>
            </a:r>
            <a:r>
              <a:rPr lang="en-US" altLang="zh-CN" sz="1800" b="1" dirty="0">
                <a:latin typeface="黑体" panose="02010609060101010101" pitchFamily="49" charset="-122"/>
                <a:ea typeface="黑体" panose="02010609060101010101" pitchFamily="49" charset="-122"/>
              </a:rPr>
              <a:t>/</a:t>
            </a:r>
            <a:r>
              <a:rPr lang="zh-CN" altLang="en-US" sz="1800" b="1" dirty="0">
                <a:latin typeface="黑体" panose="02010609060101010101" pitchFamily="49" charset="-122"/>
                <a:ea typeface="黑体" panose="02010609060101010101" pitchFamily="49" charset="-122"/>
              </a:rPr>
              <a:t>效率</a:t>
            </a:r>
            <a:endParaRPr lang="en-US" altLang="zh-CN" sz="1800" b="1" dirty="0">
              <a:latin typeface="黑体" panose="02010609060101010101" pitchFamily="49" charset="-122"/>
              <a:ea typeface="黑体" panose="02010609060101010101" pitchFamily="49" charset="-122"/>
            </a:endParaRPr>
          </a:p>
          <a:p>
            <a:pPr>
              <a:lnSpc>
                <a:spcPct val="120000"/>
              </a:lnSpc>
            </a:pPr>
            <a:r>
              <a:rPr lang="zh-CN" altLang="en-US" sz="1800" b="1" dirty="0">
                <a:latin typeface="黑体" panose="02010609060101010101" pitchFamily="49" charset="-122"/>
                <a:ea typeface="黑体" panose="02010609060101010101" pitchFamily="49" charset="-122"/>
              </a:rPr>
              <a:t>最小化轨道畸变</a:t>
            </a:r>
            <a:endParaRPr lang="en-US" altLang="zh-CN" sz="1800" b="1" dirty="0">
              <a:latin typeface="黑体" panose="02010609060101010101" pitchFamily="49" charset="-122"/>
              <a:ea typeface="黑体" panose="02010609060101010101" pitchFamily="49" charset="-122"/>
            </a:endParaRPr>
          </a:p>
          <a:p>
            <a:pPr>
              <a:lnSpc>
                <a:spcPct val="120000"/>
              </a:lnSpc>
            </a:pPr>
            <a:r>
              <a:rPr lang="zh-CN" altLang="en-US" sz="1800" b="1" dirty="0">
                <a:latin typeface="黑体" panose="02010609060101010101" pitchFamily="49" charset="-122"/>
                <a:ea typeface="黑体" panose="02010609060101010101" pitchFamily="49" charset="-122"/>
              </a:rPr>
              <a:t>最大化束流稳定性 </a:t>
            </a:r>
            <a:r>
              <a:rPr lang="en-US" altLang="zh-CN" sz="1800" b="1" dirty="0">
                <a:latin typeface="黑体" panose="02010609060101010101" pitchFamily="49" charset="-122"/>
                <a:ea typeface="黑体" panose="02010609060101010101" pitchFamily="49" charset="-122"/>
              </a:rPr>
              <a:t>……</a:t>
            </a:r>
            <a:endParaRPr lang="zh-CN" altLang="en-US" sz="1800" b="1" dirty="0">
              <a:latin typeface="黑体" panose="02010609060101010101" pitchFamily="49" charset="-122"/>
              <a:ea typeface="黑体" panose="02010609060101010101" pitchFamily="49" charset="-122"/>
            </a:endParaRPr>
          </a:p>
        </p:txBody>
      </p:sp>
      <p:pic>
        <p:nvPicPr>
          <p:cNvPr id="7" name="Picture 13">
            <a:extLst>
              <a:ext uri="{FF2B5EF4-FFF2-40B4-BE49-F238E27FC236}">
                <a16:creationId xmlns:a16="http://schemas.microsoft.com/office/drawing/2014/main" id="{7A94BB31-AD22-BD90-448A-605E3F082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193" y="1390122"/>
            <a:ext cx="1361645" cy="5006911"/>
          </a:xfrm>
          <a:prstGeom prst="rect">
            <a:avLst/>
          </a:prstGeom>
        </p:spPr>
      </p:pic>
      <p:pic>
        <p:nvPicPr>
          <p:cNvPr id="9" name="Picture 30">
            <a:extLst>
              <a:ext uri="{FF2B5EF4-FFF2-40B4-BE49-F238E27FC236}">
                <a16:creationId xmlns:a16="http://schemas.microsoft.com/office/drawing/2014/main" id="{AC7FCD05-0D2A-29B0-22B1-8B17A2438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7043" y="1390123"/>
            <a:ext cx="1832669" cy="4961692"/>
          </a:xfrm>
          <a:prstGeom prst="rect">
            <a:avLst/>
          </a:prstGeom>
        </p:spPr>
      </p:pic>
      <p:sp>
        <p:nvSpPr>
          <p:cNvPr id="17" name="Rectangle: Rounded Corners 31">
            <a:extLst>
              <a:ext uri="{FF2B5EF4-FFF2-40B4-BE49-F238E27FC236}">
                <a16:creationId xmlns:a16="http://schemas.microsoft.com/office/drawing/2014/main" id="{51D1E1FB-F847-2014-F194-D26028C9CE57}"/>
              </a:ext>
            </a:extLst>
          </p:cNvPr>
          <p:cNvSpPr/>
          <p:nvPr/>
        </p:nvSpPr>
        <p:spPr>
          <a:xfrm>
            <a:off x="753310" y="1636683"/>
            <a:ext cx="2256312" cy="1045646"/>
          </a:xfrm>
          <a:prstGeom prst="roundRect">
            <a:avLst/>
          </a:prstGeom>
          <a:solidFill>
            <a:schemeClr val="accent1">
              <a:alpha val="500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寻找关键变量</a:t>
            </a:r>
            <a:endParaRPr lang="en-US" altLang="zh-CN" b="1" dirty="0">
              <a:solidFill>
                <a:schemeClr val="tx1"/>
              </a:solidFill>
              <a:latin typeface="微软雅黑" panose="020B0503020204020204" pitchFamily="34" charset="-122"/>
              <a:ea typeface="微软雅黑" panose="020B0503020204020204" pitchFamily="34" charset="-122"/>
            </a:endParaRPr>
          </a:p>
          <a:p>
            <a:pPr algn="ctr"/>
            <a:r>
              <a:rPr lang="zh-CN" altLang="en-US" b="1" dirty="0">
                <a:solidFill>
                  <a:schemeClr val="tx1"/>
                </a:solidFill>
                <a:latin typeface="微软雅黑" panose="020B0503020204020204" pitchFamily="34" charset="-122"/>
                <a:ea typeface="微软雅黑" panose="020B0503020204020204" pitchFamily="34" charset="-122"/>
              </a:rPr>
              <a:t>避免变量空间过大</a:t>
            </a:r>
          </a:p>
        </p:txBody>
      </p:sp>
      <p:sp>
        <p:nvSpPr>
          <p:cNvPr id="18" name="Rectangle: Rounded Corners 32">
            <a:extLst>
              <a:ext uri="{FF2B5EF4-FFF2-40B4-BE49-F238E27FC236}">
                <a16:creationId xmlns:a16="http://schemas.microsoft.com/office/drawing/2014/main" id="{7198765A-87E8-0743-430F-A676E5FF2AE5}"/>
              </a:ext>
            </a:extLst>
          </p:cNvPr>
          <p:cNvSpPr/>
          <p:nvPr/>
        </p:nvSpPr>
        <p:spPr>
          <a:xfrm>
            <a:off x="712288" y="3314244"/>
            <a:ext cx="2256312" cy="1045646"/>
          </a:xfrm>
          <a:prstGeom prst="roundRect">
            <a:avLst/>
          </a:prstGeom>
          <a:solidFill>
            <a:schemeClr val="accent2">
              <a:lumMod val="75000"/>
              <a:alpha val="502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随机搜索</a:t>
            </a: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19" name="Rectangle: Rounded Corners 33">
            <a:extLst>
              <a:ext uri="{FF2B5EF4-FFF2-40B4-BE49-F238E27FC236}">
                <a16:creationId xmlns:a16="http://schemas.microsoft.com/office/drawing/2014/main" id="{BFA2E0BA-7688-B34F-1184-50930F4CD8F0}"/>
              </a:ext>
            </a:extLst>
          </p:cNvPr>
          <p:cNvSpPr/>
          <p:nvPr/>
        </p:nvSpPr>
        <p:spPr>
          <a:xfrm>
            <a:off x="744110" y="5029247"/>
            <a:ext cx="2256312" cy="1045646"/>
          </a:xfrm>
          <a:prstGeom prst="roundRect">
            <a:avLst/>
          </a:prstGeom>
          <a:solidFill>
            <a:schemeClr val="accent6">
              <a:lumMod val="75000"/>
              <a:alpha val="495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局部最优化</a:t>
            </a: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20" name="TextBox 35">
            <a:extLst>
              <a:ext uri="{FF2B5EF4-FFF2-40B4-BE49-F238E27FC236}">
                <a16:creationId xmlns:a16="http://schemas.microsoft.com/office/drawing/2014/main" id="{BD6D3D1E-13E0-B9AD-4792-122D36BA2D6F}"/>
              </a:ext>
            </a:extLst>
          </p:cNvPr>
          <p:cNvSpPr txBox="1"/>
          <p:nvPr/>
        </p:nvSpPr>
        <p:spPr>
          <a:xfrm>
            <a:off x="3382816" y="1622815"/>
            <a:ext cx="3313729" cy="1045351"/>
          </a:xfrm>
          <a:prstGeom prst="rect">
            <a:avLst/>
          </a:prstGeom>
          <a:noFill/>
        </p:spPr>
        <p:txBody>
          <a:bodyPr wrap="square">
            <a:spAutoFit/>
          </a:bodyPr>
          <a:lstStyle/>
          <a:p>
            <a:pPr>
              <a:lnSpc>
                <a:spcPct val="120000"/>
              </a:lnSpc>
            </a:pPr>
            <a:r>
              <a:rPr lang="zh-CN" altLang="en-US" b="1" dirty="0">
                <a:latin typeface="黑体" panose="02010609060101010101" pitchFamily="49" charset="-122"/>
                <a:ea typeface="黑体" panose="02010609060101010101" pitchFamily="49" charset="-122"/>
              </a:rPr>
              <a:t>校正</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四极等磁铁电流</a:t>
            </a:r>
            <a:endParaRPr lang="en-US" altLang="zh-CN" b="1" dirty="0">
              <a:latin typeface="黑体" panose="02010609060101010101" pitchFamily="49" charset="-122"/>
              <a:ea typeface="黑体" panose="02010609060101010101" pitchFamily="49" charset="-122"/>
            </a:endParaRPr>
          </a:p>
          <a:p>
            <a:pPr>
              <a:lnSpc>
                <a:spcPct val="120000"/>
              </a:lnSpc>
            </a:pPr>
            <a:r>
              <a:rPr lang="zh-CN" altLang="en-US" b="1" dirty="0">
                <a:latin typeface="黑体" panose="02010609060101010101" pitchFamily="49" charset="-122"/>
                <a:ea typeface="黑体" panose="02010609060101010101" pitchFamily="49" charset="-122"/>
              </a:rPr>
              <a:t>静电偏转板磁铁电压</a:t>
            </a:r>
            <a:endParaRPr lang="en-US" altLang="zh-CN" b="1" dirty="0">
              <a:latin typeface="黑体" panose="02010609060101010101" pitchFamily="49" charset="-122"/>
              <a:ea typeface="黑体" panose="02010609060101010101" pitchFamily="49" charset="-122"/>
            </a:endParaRPr>
          </a:p>
          <a:p>
            <a:pPr>
              <a:lnSpc>
                <a:spcPct val="120000"/>
              </a:lnSpc>
            </a:pPr>
            <a:r>
              <a:rPr lang="zh-CN" altLang="en-US" b="1" dirty="0">
                <a:latin typeface="黑体" panose="02010609060101010101" pitchFamily="49" charset="-122"/>
                <a:ea typeface="黑体" panose="02010609060101010101" pitchFamily="49" charset="-122"/>
              </a:rPr>
              <a:t>轨道</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角度</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工作点</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色品</a:t>
            </a:r>
          </a:p>
        </p:txBody>
      </p:sp>
      <p:sp>
        <p:nvSpPr>
          <p:cNvPr id="21" name="TextBox 37">
            <a:extLst>
              <a:ext uri="{FF2B5EF4-FFF2-40B4-BE49-F238E27FC236}">
                <a16:creationId xmlns:a16="http://schemas.microsoft.com/office/drawing/2014/main" id="{5B2F83E1-B62B-5C98-F672-81667D8C16F4}"/>
              </a:ext>
            </a:extLst>
          </p:cNvPr>
          <p:cNvSpPr txBox="1"/>
          <p:nvPr/>
        </p:nvSpPr>
        <p:spPr>
          <a:xfrm>
            <a:off x="3350994" y="3486758"/>
            <a:ext cx="2915789" cy="712952"/>
          </a:xfrm>
          <a:prstGeom prst="rect">
            <a:avLst/>
          </a:prstGeom>
          <a:noFill/>
        </p:spPr>
        <p:txBody>
          <a:bodyPr wrap="square">
            <a:spAutoFit/>
          </a:bodyPr>
          <a:lstStyle/>
          <a:p>
            <a:pPr>
              <a:lnSpc>
                <a:spcPct val="120000"/>
              </a:lnSpc>
            </a:pPr>
            <a:r>
              <a:rPr lang="zh-CN" altLang="en-US" b="1" dirty="0">
                <a:latin typeface="黑体" panose="02010609060101010101" pitchFamily="49" charset="-122"/>
                <a:ea typeface="黑体" panose="02010609060101010101" pitchFamily="49" charset="-122"/>
              </a:rPr>
              <a:t>可能的运行参数空间扫描</a:t>
            </a:r>
            <a:endParaRPr lang="en-US" altLang="zh-CN" b="1" dirty="0">
              <a:latin typeface="黑体" panose="02010609060101010101" pitchFamily="49" charset="-122"/>
              <a:ea typeface="黑体" panose="02010609060101010101" pitchFamily="49" charset="-122"/>
            </a:endParaRPr>
          </a:p>
          <a:p>
            <a:pPr>
              <a:lnSpc>
                <a:spcPct val="120000"/>
              </a:lnSpc>
            </a:pPr>
            <a:r>
              <a:rPr lang="zh-CN" altLang="en-US" b="1" dirty="0">
                <a:latin typeface="黑体" panose="02010609060101010101" pitchFamily="49" charset="-122"/>
                <a:ea typeface="黑体" panose="02010609060101010101" pitchFamily="49" charset="-122"/>
              </a:rPr>
              <a:t>随机的大变化量探索</a:t>
            </a:r>
          </a:p>
        </p:txBody>
      </p:sp>
      <p:sp>
        <p:nvSpPr>
          <p:cNvPr id="22" name="TextBox 38">
            <a:extLst>
              <a:ext uri="{FF2B5EF4-FFF2-40B4-BE49-F238E27FC236}">
                <a16:creationId xmlns:a16="http://schemas.microsoft.com/office/drawing/2014/main" id="{541B6B63-F8A2-EE90-7DAA-5CE0F8CCF773}"/>
              </a:ext>
            </a:extLst>
          </p:cNvPr>
          <p:cNvSpPr txBox="1"/>
          <p:nvPr/>
        </p:nvSpPr>
        <p:spPr>
          <a:xfrm>
            <a:off x="7157881" y="6370322"/>
            <a:ext cx="2064428" cy="307777"/>
          </a:xfrm>
          <a:prstGeom prst="rect">
            <a:avLst/>
          </a:prstGeom>
          <a:noFill/>
        </p:spPr>
        <p:txBody>
          <a:bodyPr wrap="square">
            <a:spAutoFit/>
          </a:bodyPr>
          <a:lstStyle/>
          <a:p>
            <a:r>
              <a:rPr lang="zh-CN" altLang="en-US" sz="1400" dirty="0">
                <a:latin typeface="黑体" panose="02010609060101010101" pitchFamily="49" charset="-122"/>
                <a:ea typeface="黑体" panose="02010609060101010101" pitchFamily="49" charset="-122"/>
              </a:rPr>
              <a:t>传统遗传算法优化流程</a:t>
            </a:r>
          </a:p>
        </p:txBody>
      </p:sp>
      <p:sp>
        <p:nvSpPr>
          <p:cNvPr id="23" name="TextBox 39">
            <a:extLst>
              <a:ext uri="{FF2B5EF4-FFF2-40B4-BE49-F238E27FC236}">
                <a16:creationId xmlns:a16="http://schemas.microsoft.com/office/drawing/2014/main" id="{9AD54878-1313-F231-4E6D-3B5CE55FACB3}"/>
              </a:ext>
            </a:extLst>
          </p:cNvPr>
          <p:cNvSpPr txBox="1"/>
          <p:nvPr/>
        </p:nvSpPr>
        <p:spPr>
          <a:xfrm>
            <a:off x="9795988" y="6370321"/>
            <a:ext cx="1501273" cy="307777"/>
          </a:xfrm>
          <a:prstGeom prst="rect">
            <a:avLst/>
          </a:prstGeom>
          <a:noFill/>
        </p:spPr>
        <p:txBody>
          <a:bodyPr wrap="square">
            <a:spAutoFit/>
          </a:bodyPr>
          <a:lstStyle/>
          <a:p>
            <a:r>
              <a:rPr lang="zh-CN" altLang="en-US" sz="1400" dirty="0">
                <a:latin typeface="黑体" panose="02010609060101010101" pitchFamily="49" charset="-122"/>
                <a:ea typeface="黑体" panose="02010609060101010101" pitchFamily="49" charset="-122"/>
              </a:rPr>
              <a:t>贝叶斯优化流程</a:t>
            </a:r>
          </a:p>
        </p:txBody>
      </p:sp>
      <p:sp>
        <p:nvSpPr>
          <p:cNvPr id="24" name="Rectangle: Rounded Corners 40">
            <a:extLst>
              <a:ext uri="{FF2B5EF4-FFF2-40B4-BE49-F238E27FC236}">
                <a16:creationId xmlns:a16="http://schemas.microsoft.com/office/drawing/2014/main" id="{31D4A4F8-E3C3-5681-6FDD-DEA3974F42E1}"/>
              </a:ext>
            </a:extLst>
          </p:cNvPr>
          <p:cNvSpPr/>
          <p:nvPr/>
        </p:nvSpPr>
        <p:spPr>
          <a:xfrm>
            <a:off x="3285864" y="1636683"/>
            <a:ext cx="3043307" cy="1045646"/>
          </a:xfrm>
          <a:prstGeom prst="round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Rounded Corners 41">
            <a:extLst>
              <a:ext uri="{FF2B5EF4-FFF2-40B4-BE49-F238E27FC236}">
                <a16:creationId xmlns:a16="http://schemas.microsoft.com/office/drawing/2014/main" id="{0197155D-C520-1AFF-AF77-45E6B1B9705C}"/>
              </a:ext>
            </a:extLst>
          </p:cNvPr>
          <p:cNvSpPr/>
          <p:nvPr/>
        </p:nvSpPr>
        <p:spPr>
          <a:xfrm>
            <a:off x="3265848" y="3341191"/>
            <a:ext cx="3043307" cy="1045646"/>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Rounded Corners 42">
            <a:extLst>
              <a:ext uri="{FF2B5EF4-FFF2-40B4-BE49-F238E27FC236}">
                <a16:creationId xmlns:a16="http://schemas.microsoft.com/office/drawing/2014/main" id="{533C4A5B-B5FE-B0EB-5A08-F9F8DA063AD6}"/>
              </a:ext>
            </a:extLst>
          </p:cNvPr>
          <p:cNvSpPr/>
          <p:nvPr/>
        </p:nvSpPr>
        <p:spPr>
          <a:xfrm>
            <a:off x="3276664" y="5023999"/>
            <a:ext cx="3043307" cy="1045646"/>
          </a:xfrm>
          <a:prstGeom prst="roundRect">
            <a:avLst/>
          </a:prstGeom>
          <a:no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Arrow: Right 44">
            <a:extLst>
              <a:ext uri="{FF2B5EF4-FFF2-40B4-BE49-F238E27FC236}">
                <a16:creationId xmlns:a16="http://schemas.microsoft.com/office/drawing/2014/main" id="{3CF065BC-1B19-2B58-AC77-7B10A421C921}"/>
              </a:ext>
            </a:extLst>
          </p:cNvPr>
          <p:cNvSpPr/>
          <p:nvPr/>
        </p:nvSpPr>
        <p:spPr>
          <a:xfrm rot="5400000">
            <a:off x="1291267" y="4547162"/>
            <a:ext cx="157843" cy="277586"/>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Arrow: Right 44">
            <a:extLst>
              <a:ext uri="{FF2B5EF4-FFF2-40B4-BE49-F238E27FC236}">
                <a16:creationId xmlns:a16="http://schemas.microsoft.com/office/drawing/2014/main" id="{9051B960-5D12-F683-AA97-E509B269DF2C}"/>
              </a:ext>
            </a:extLst>
          </p:cNvPr>
          <p:cNvSpPr/>
          <p:nvPr/>
        </p:nvSpPr>
        <p:spPr>
          <a:xfrm rot="16200000">
            <a:off x="2278483" y="4547163"/>
            <a:ext cx="157843" cy="277586"/>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Arrow: Right 44">
            <a:extLst>
              <a:ext uri="{FF2B5EF4-FFF2-40B4-BE49-F238E27FC236}">
                <a16:creationId xmlns:a16="http://schemas.microsoft.com/office/drawing/2014/main" id="{82503B4D-9523-8665-DE92-C071BC8FFB81}"/>
              </a:ext>
            </a:extLst>
          </p:cNvPr>
          <p:cNvSpPr/>
          <p:nvPr/>
        </p:nvSpPr>
        <p:spPr>
          <a:xfrm rot="5400000">
            <a:off x="1291267" y="2864332"/>
            <a:ext cx="157843" cy="277586"/>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Arrow: Right 44">
            <a:extLst>
              <a:ext uri="{FF2B5EF4-FFF2-40B4-BE49-F238E27FC236}">
                <a16:creationId xmlns:a16="http://schemas.microsoft.com/office/drawing/2014/main" id="{629B8B06-E8CC-98E7-46C1-0C1419776FF4}"/>
              </a:ext>
            </a:extLst>
          </p:cNvPr>
          <p:cNvSpPr/>
          <p:nvPr/>
        </p:nvSpPr>
        <p:spPr>
          <a:xfrm rot="16200000">
            <a:off x="2278483" y="2864333"/>
            <a:ext cx="157843" cy="277586"/>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2575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20FFD-DC8D-797F-7585-8448CFD8EE2E}"/>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EC8CCF06-D594-CA1B-31DE-AEC1394354C9}"/>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如何闭环？</a:t>
            </a:r>
          </a:p>
        </p:txBody>
      </p:sp>
      <p:sp>
        <p:nvSpPr>
          <p:cNvPr id="2" name="灯片编号占位符 1">
            <a:extLst>
              <a:ext uri="{FF2B5EF4-FFF2-40B4-BE49-F238E27FC236}">
                <a16:creationId xmlns:a16="http://schemas.microsoft.com/office/drawing/2014/main" id="{08CD592C-F888-7614-2722-F0BC4AAB414D}"/>
              </a:ext>
            </a:extLst>
          </p:cNvPr>
          <p:cNvSpPr>
            <a:spLocks noGrp="1"/>
          </p:cNvSpPr>
          <p:nvPr>
            <p:ph type="sldNum" sz="quarter" idx="12"/>
          </p:nvPr>
        </p:nvSpPr>
        <p:spPr/>
        <p:txBody>
          <a:bodyPr/>
          <a:lstStyle/>
          <a:p>
            <a:fld id="{877910C5-8827-49E7-9921-F41D343D1620}" type="slidenum">
              <a:rPr lang="zh-CN" altLang="en-US" smtClean="0"/>
              <a:pPr/>
              <a:t>19</a:t>
            </a:fld>
            <a:endParaRPr lang="zh-CN" altLang="en-US" dirty="0"/>
          </a:p>
        </p:txBody>
      </p:sp>
      <p:sp>
        <p:nvSpPr>
          <p:cNvPr id="5" name="文本框 4">
            <a:extLst>
              <a:ext uri="{FF2B5EF4-FFF2-40B4-BE49-F238E27FC236}">
                <a16:creationId xmlns:a16="http://schemas.microsoft.com/office/drawing/2014/main" id="{E3DDD873-5369-3A8E-18D1-EB89A76146E5}"/>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构建</a:t>
            </a:r>
            <a:r>
              <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多功能集成化的多智能体系统</a:t>
            </a: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，通过</a:t>
            </a:r>
            <a:r>
              <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智能协作</a:t>
            </a: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形成系统闭环</a:t>
            </a:r>
            <a:endParaRPr lang="zh-CN" altLang="en-US" sz="26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graphicFrame>
        <p:nvGraphicFramePr>
          <p:cNvPr id="10" name="图示 9">
            <a:extLst>
              <a:ext uri="{FF2B5EF4-FFF2-40B4-BE49-F238E27FC236}">
                <a16:creationId xmlns:a16="http://schemas.microsoft.com/office/drawing/2014/main" id="{C1AF7BF5-D177-E59F-FA34-494E3AFD0568}"/>
              </a:ext>
            </a:extLst>
          </p:cNvPr>
          <p:cNvGraphicFramePr/>
          <p:nvPr/>
        </p:nvGraphicFramePr>
        <p:xfrm>
          <a:off x="-302126" y="1696453"/>
          <a:ext cx="6879388" cy="4586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本框 10">
            <a:extLst>
              <a:ext uri="{FF2B5EF4-FFF2-40B4-BE49-F238E27FC236}">
                <a16:creationId xmlns:a16="http://schemas.microsoft.com/office/drawing/2014/main" id="{375F87DF-C161-1F4F-55A5-BD4468819CA7}"/>
              </a:ext>
            </a:extLst>
          </p:cNvPr>
          <p:cNvSpPr txBox="1"/>
          <p:nvPr/>
        </p:nvSpPr>
        <p:spPr>
          <a:xfrm>
            <a:off x="5753122" y="1993202"/>
            <a:ext cx="5700941" cy="3992760"/>
          </a:xfrm>
          <a:prstGeom prst="rect">
            <a:avLst/>
          </a:prstGeom>
          <a:noFill/>
          <a:ln w="19050">
            <a:solidFill>
              <a:schemeClr val="bg1">
                <a:lumMod val="75000"/>
              </a:schemeClr>
            </a:solidFill>
            <a:prstDash val="dash"/>
          </a:ln>
        </p:spPr>
        <p:txBody>
          <a:bodyPr wrap="square">
            <a:spAutoFit/>
          </a:bodyPr>
          <a:lstStyle/>
          <a:p>
            <a:pPr marL="285750" indent="-285750">
              <a:lnSpc>
                <a:spcPct val="135000"/>
              </a:lnSpc>
              <a:spcAft>
                <a:spcPts val="600"/>
              </a:spcAft>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主智能体</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：用户交互、协调专用智能体</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spcAft>
                <a:spcPts val="600"/>
              </a:spcAft>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数据融合</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：多模态数据清洗、融合</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spcAft>
                <a:spcPts val="600"/>
              </a:spcAft>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软件开发</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：自动生成各智能体所需工具</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spcAft>
                <a:spcPts val="600"/>
              </a:spcAft>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模拟调用</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：连接数值模拟等专用软件</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spcAft>
                <a:spcPts val="600"/>
              </a:spcAft>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多维感知</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：多维度高融合感知束流参数</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spcAft>
                <a:spcPts val="600"/>
              </a:spcAft>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动态操控</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：自主使用传统和</a:t>
            </a:r>
            <a:r>
              <a:rPr lang="en-US" altLang="zh-CN" sz="2400" b="1" dirty="0">
                <a:latin typeface="Microsoft YaHei" panose="020B0503020204020204" pitchFamily="34" charset="-122"/>
                <a:ea typeface="Microsoft YaHei" panose="020B0503020204020204" pitchFamily="34" charset="-122"/>
                <a:cs typeface="Arial" panose="020B0604020202020204" pitchFamily="34" charset="0"/>
              </a:rPr>
              <a:t>AI</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操控方法</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spcAft>
                <a:spcPts val="600"/>
              </a:spcAft>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具身智能</a:t>
            </a: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：硬件维护机器人</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293943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6C35C6-C208-4638-9132-E2970216B593}"/>
              </a:ext>
            </a:extLst>
          </p:cNvPr>
          <p:cNvSpPr>
            <a:spLocks noGrp="1"/>
          </p:cNvSpPr>
          <p:nvPr>
            <p:ph type="title"/>
          </p:nvPr>
        </p:nvSpPr>
        <p:spPr>
          <a:xfrm>
            <a:off x="331304" y="1"/>
            <a:ext cx="7073900" cy="681036"/>
          </a:xfrm>
        </p:spPr>
        <p:txBody>
          <a:bodyPr/>
          <a:lstStyle/>
          <a:p>
            <a:r>
              <a:rPr lang="zh-CN" altLang="en-US" dirty="0">
                <a:solidFill>
                  <a:srgbClr val="0070C0"/>
                </a:solidFill>
                <a:latin typeface="Arial" panose="020B0604020202020204" pitchFamily="34" charset="0"/>
                <a:cs typeface="Arial" panose="020B0604020202020204" pitchFamily="34" charset="0"/>
              </a:rPr>
              <a:t>目录</a:t>
            </a:r>
          </a:p>
        </p:txBody>
      </p:sp>
      <p:grpSp>
        <p:nvGrpSpPr>
          <p:cNvPr id="5" name="组合 4">
            <a:extLst>
              <a:ext uri="{FF2B5EF4-FFF2-40B4-BE49-F238E27FC236}">
                <a16:creationId xmlns:a16="http://schemas.microsoft.com/office/drawing/2014/main" id="{C574B614-3C24-28D9-6CEC-A30B0F32C4EA}"/>
              </a:ext>
            </a:extLst>
          </p:cNvPr>
          <p:cNvGrpSpPr/>
          <p:nvPr/>
        </p:nvGrpSpPr>
        <p:grpSpPr>
          <a:xfrm>
            <a:off x="1319036" y="985122"/>
            <a:ext cx="10207786" cy="4887755"/>
            <a:chOff x="1319036" y="985122"/>
            <a:chExt cx="10207786" cy="4887755"/>
          </a:xfrm>
        </p:grpSpPr>
        <p:graphicFrame>
          <p:nvGraphicFramePr>
            <p:cNvPr id="4" name="图示 3">
              <a:extLst>
                <a:ext uri="{FF2B5EF4-FFF2-40B4-BE49-F238E27FC236}">
                  <a16:creationId xmlns:a16="http://schemas.microsoft.com/office/drawing/2014/main" id="{FFF666E1-DDA6-A1D3-4D11-61DA0F63514E}"/>
                </a:ext>
              </a:extLst>
            </p:cNvPr>
            <p:cNvGraphicFramePr/>
            <p:nvPr/>
          </p:nvGraphicFramePr>
          <p:xfrm>
            <a:off x="5947033" y="985122"/>
            <a:ext cx="5579789" cy="4887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文本框 9">
              <a:extLst>
                <a:ext uri="{FF2B5EF4-FFF2-40B4-BE49-F238E27FC236}">
                  <a16:creationId xmlns:a16="http://schemas.microsoft.com/office/drawing/2014/main" id="{A4EC78B4-2E19-031E-02A8-C22AAF704E2B}"/>
                </a:ext>
              </a:extLst>
            </p:cNvPr>
            <p:cNvSpPr txBox="1"/>
            <p:nvPr/>
          </p:nvSpPr>
          <p:spPr>
            <a:xfrm>
              <a:off x="6326669" y="1489283"/>
              <a:ext cx="365806" cy="461665"/>
            </a:xfrm>
            <a:prstGeom prst="rect">
              <a:avLst/>
            </a:prstGeom>
            <a:noFill/>
          </p:spPr>
          <p:txBody>
            <a:bodyPr wrap="none" rtlCol="0">
              <a:spAutoFit/>
            </a:bodyPr>
            <a:lstStyle/>
            <a:p>
              <a:r>
                <a:rPr kumimoji="1" lang="en-US" altLang="zh-CN" sz="2400" dirty="0">
                  <a:latin typeface="Microsoft YaHei" panose="020B0503020204020204" pitchFamily="34" charset="-122"/>
                  <a:ea typeface="Microsoft YaHei" panose="020B0503020204020204" pitchFamily="34" charset="-122"/>
                </a:rPr>
                <a:t>1</a:t>
              </a:r>
              <a:endParaRPr kumimoji="1" lang="zh-CN" altLang="en-US" sz="240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C73D721F-431B-95C5-9561-F9892C0C9C36}"/>
                </a:ext>
              </a:extLst>
            </p:cNvPr>
            <p:cNvSpPr txBox="1"/>
            <p:nvPr/>
          </p:nvSpPr>
          <p:spPr>
            <a:xfrm>
              <a:off x="6765501" y="2615291"/>
              <a:ext cx="365806" cy="461665"/>
            </a:xfrm>
            <a:prstGeom prst="rect">
              <a:avLst/>
            </a:prstGeom>
            <a:noFill/>
          </p:spPr>
          <p:txBody>
            <a:bodyPr wrap="none" rtlCol="0">
              <a:spAutoFit/>
            </a:bodyPr>
            <a:lstStyle/>
            <a:p>
              <a:r>
                <a:rPr kumimoji="1" lang="en-US" altLang="zh-CN" sz="2400" dirty="0">
                  <a:latin typeface="Microsoft YaHei" panose="020B0503020204020204" pitchFamily="34" charset="-122"/>
                  <a:ea typeface="Microsoft YaHei" panose="020B0503020204020204" pitchFamily="34" charset="-122"/>
                </a:rPr>
                <a:t>2</a:t>
              </a:r>
              <a:endParaRPr kumimoji="1" lang="zh-CN" altLang="en-US" sz="2400" dirty="0">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CBA833B7-1083-6106-D23E-623A3B811499}"/>
                </a:ext>
              </a:extLst>
            </p:cNvPr>
            <p:cNvSpPr txBox="1"/>
            <p:nvPr/>
          </p:nvSpPr>
          <p:spPr>
            <a:xfrm>
              <a:off x="6765244" y="3745348"/>
              <a:ext cx="335348" cy="461665"/>
            </a:xfrm>
            <a:prstGeom prst="rect">
              <a:avLst/>
            </a:prstGeom>
            <a:noFill/>
          </p:spPr>
          <p:txBody>
            <a:bodyPr wrap="square" rtlCol="0">
              <a:spAutoFit/>
            </a:bodyPr>
            <a:lstStyle/>
            <a:p>
              <a:r>
                <a:rPr kumimoji="1" lang="en-US" altLang="zh-CN" sz="2400" dirty="0">
                  <a:latin typeface="Microsoft YaHei" panose="020B0503020204020204" pitchFamily="34" charset="-122"/>
                  <a:ea typeface="Microsoft YaHei" panose="020B0503020204020204" pitchFamily="34" charset="-122"/>
                </a:rPr>
                <a:t>3</a:t>
              </a:r>
              <a:endParaRPr kumimoji="1" lang="zh-CN" altLang="en-US" sz="2400" dirty="0">
                <a:latin typeface="Microsoft YaHei" panose="020B0503020204020204" pitchFamily="34" charset="-122"/>
                <a:ea typeface="Microsoft YaHei" panose="020B0503020204020204" pitchFamily="34" charset="-122"/>
              </a:endParaRPr>
            </a:p>
          </p:txBody>
        </p:sp>
        <p:pic>
          <p:nvPicPr>
            <p:cNvPr id="8" name="Picture 6">
              <a:extLst>
                <a:ext uri="{FF2B5EF4-FFF2-40B4-BE49-F238E27FC236}">
                  <a16:creationId xmlns:a16="http://schemas.microsoft.com/office/drawing/2014/main" id="{3A040BC1-05A6-465B-C78E-C308DF1AFCA3}"/>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9086" r="6007"/>
            <a:stretch/>
          </p:blipFill>
          <p:spPr bwMode="auto">
            <a:xfrm>
              <a:off x="1319036" y="1415141"/>
              <a:ext cx="4310741" cy="4027715"/>
            </a:xfrm>
            <a:prstGeom prst="ellipse">
              <a:avLst/>
            </a:prstGeom>
            <a:ln w="190500" cap="rnd">
              <a:noFill/>
              <a:prstDash val="solid"/>
            </a:ln>
            <a:effectLst>
              <a:outerShdw blurRad="574122" sx="102658" sy="102658" algn="ctr" rotWithShape="0">
                <a:schemeClr val="accent2">
                  <a:lumMod val="40000"/>
                  <a:lumOff val="60000"/>
                  <a:alpha val="54542"/>
                </a:schemeClr>
              </a:outerShdw>
            </a:effectLst>
            <a:scene3d>
              <a:camera prst="perspectiveFront" fov="5400000"/>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7A428CE7-4EA5-ABCC-52A0-850FAE982A68}"/>
                </a:ext>
              </a:extLst>
            </p:cNvPr>
            <p:cNvSpPr txBox="1"/>
            <p:nvPr/>
          </p:nvSpPr>
          <p:spPr>
            <a:xfrm>
              <a:off x="6326669" y="4888055"/>
              <a:ext cx="335348" cy="461665"/>
            </a:xfrm>
            <a:prstGeom prst="rect">
              <a:avLst/>
            </a:prstGeom>
            <a:noFill/>
          </p:spPr>
          <p:txBody>
            <a:bodyPr wrap="square" rtlCol="0">
              <a:spAutoFit/>
            </a:bodyPr>
            <a:lstStyle/>
            <a:p>
              <a:r>
                <a:rPr kumimoji="1" lang="en-US" altLang="zh-CN" sz="2400" dirty="0">
                  <a:latin typeface="Microsoft YaHei" panose="020B0503020204020204" pitchFamily="34" charset="-122"/>
                  <a:ea typeface="Microsoft YaHei" panose="020B0503020204020204" pitchFamily="34" charset="-122"/>
                </a:rPr>
                <a:t>4</a:t>
              </a:r>
              <a:endParaRPr kumimoji="1" lang="zh-CN" altLang="en-US" sz="2400"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4043837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8061-3BBC-B621-EC99-FF3232FE451F}"/>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9954F7EA-0931-CD30-1D45-CA289CC614AF}"/>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3DEAE406-0CCF-BEE8-28C2-215134983AD1}"/>
              </a:ext>
            </a:extLst>
          </p:cNvPr>
          <p:cNvSpPr>
            <a:spLocks noGrp="1"/>
          </p:cNvSpPr>
          <p:nvPr>
            <p:ph type="sldNum" sz="quarter" idx="12"/>
          </p:nvPr>
        </p:nvSpPr>
        <p:spPr/>
        <p:txBody>
          <a:bodyPr/>
          <a:lstStyle/>
          <a:p>
            <a:fld id="{877910C5-8827-49E7-9921-F41D343D1620}" type="slidenum">
              <a:rPr lang="zh-CN" altLang="en-US" smtClean="0"/>
              <a:pPr/>
              <a:t>20</a:t>
            </a:fld>
            <a:endParaRPr lang="zh-CN" altLang="en-US" dirty="0"/>
          </a:p>
        </p:txBody>
      </p:sp>
      <p:pic>
        <p:nvPicPr>
          <p:cNvPr id="27" name="图片 26">
            <a:extLst>
              <a:ext uri="{FF2B5EF4-FFF2-40B4-BE49-F238E27FC236}">
                <a16:creationId xmlns:a16="http://schemas.microsoft.com/office/drawing/2014/main" id="{6C6648A3-E2E1-72B0-3123-AF6B35250AAD}"/>
              </a:ext>
            </a:extLst>
          </p:cNvPr>
          <p:cNvPicPr>
            <a:picLocks noChangeAspect="1"/>
          </p:cNvPicPr>
          <p:nvPr/>
        </p:nvPicPr>
        <p:blipFill>
          <a:blip r:embed="rId3"/>
          <a:stretch>
            <a:fillRect/>
          </a:stretch>
        </p:blipFill>
        <p:spPr>
          <a:xfrm>
            <a:off x="624298" y="1437378"/>
            <a:ext cx="3708435" cy="2240513"/>
          </a:xfrm>
          <a:prstGeom prst="rect">
            <a:avLst/>
          </a:prstGeom>
        </p:spPr>
      </p:pic>
      <p:pic>
        <p:nvPicPr>
          <p:cNvPr id="28" name="图片 27">
            <a:extLst>
              <a:ext uri="{FF2B5EF4-FFF2-40B4-BE49-F238E27FC236}">
                <a16:creationId xmlns:a16="http://schemas.microsoft.com/office/drawing/2014/main" id="{B619B0F3-8AE9-0859-6CF3-DB9D078186C6}"/>
              </a:ext>
            </a:extLst>
          </p:cNvPr>
          <p:cNvPicPr>
            <a:picLocks noChangeAspect="1"/>
          </p:cNvPicPr>
          <p:nvPr/>
        </p:nvPicPr>
        <p:blipFill>
          <a:blip r:embed="rId4"/>
          <a:stretch>
            <a:fillRect/>
          </a:stretch>
        </p:blipFill>
        <p:spPr>
          <a:xfrm>
            <a:off x="4418570" y="1437378"/>
            <a:ext cx="3512771" cy="2246231"/>
          </a:xfrm>
          <a:prstGeom prst="rect">
            <a:avLst/>
          </a:prstGeom>
        </p:spPr>
      </p:pic>
      <p:pic>
        <p:nvPicPr>
          <p:cNvPr id="29" name="图片 28">
            <a:extLst>
              <a:ext uri="{FF2B5EF4-FFF2-40B4-BE49-F238E27FC236}">
                <a16:creationId xmlns:a16="http://schemas.microsoft.com/office/drawing/2014/main" id="{27B17E3A-0C2F-9655-118A-36EAEB3D4B8B}"/>
              </a:ext>
            </a:extLst>
          </p:cNvPr>
          <p:cNvPicPr>
            <a:picLocks noChangeAspect="1"/>
          </p:cNvPicPr>
          <p:nvPr/>
        </p:nvPicPr>
        <p:blipFill>
          <a:blip r:embed="rId5"/>
          <a:stretch>
            <a:fillRect/>
          </a:stretch>
        </p:blipFill>
        <p:spPr>
          <a:xfrm>
            <a:off x="8017178" y="1437378"/>
            <a:ext cx="3559562" cy="2240513"/>
          </a:xfrm>
          <a:prstGeom prst="rect">
            <a:avLst/>
          </a:prstGeom>
        </p:spPr>
      </p:pic>
      <p:pic>
        <p:nvPicPr>
          <p:cNvPr id="30" name="图片 29">
            <a:extLst>
              <a:ext uri="{FF2B5EF4-FFF2-40B4-BE49-F238E27FC236}">
                <a16:creationId xmlns:a16="http://schemas.microsoft.com/office/drawing/2014/main" id="{80CB7264-7493-F789-451F-21B0712874F0}"/>
              </a:ext>
            </a:extLst>
          </p:cNvPr>
          <p:cNvPicPr>
            <a:picLocks noChangeAspect="1"/>
          </p:cNvPicPr>
          <p:nvPr/>
        </p:nvPicPr>
        <p:blipFill>
          <a:blip r:embed="rId6"/>
          <a:stretch>
            <a:fillRect/>
          </a:stretch>
        </p:blipFill>
        <p:spPr>
          <a:xfrm>
            <a:off x="624298" y="3831488"/>
            <a:ext cx="3708435" cy="2240513"/>
          </a:xfrm>
          <a:prstGeom prst="rect">
            <a:avLst/>
          </a:prstGeom>
        </p:spPr>
      </p:pic>
      <p:pic>
        <p:nvPicPr>
          <p:cNvPr id="31" name="图片 30">
            <a:extLst>
              <a:ext uri="{FF2B5EF4-FFF2-40B4-BE49-F238E27FC236}">
                <a16:creationId xmlns:a16="http://schemas.microsoft.com/office/drawing/2014/main" id="{BEE6A5A3-52A7-6148-199A-8FD4DC21C932}"/>
              </a:ext>
            </a:extLst>
          </p:cNvPr>
          <p:cNvPicPr>
            <a:picLocks noChangeAspect="1"/>
          </p:cNvPicPr>
          <p:nvPr/>
        </p:nvPicPr>
        <p:blipFill>
          <a:blip r:embed="rId7"/>
          <a:stretch>
            <a:fillRect/>
          </a:stretch>
        </p:blipFill>
        <p:spPr>
          <a:xfrm>
            <a:off x="4429433" y="3853475"/>
            <a:ext cx="3501906" cy="2224522"/>
          </a:xfrm>
          <a:prstGeom prst="rect">
            <a:avLst/>
          </a:prstGeom>
        </p:spPr>
      </p:pic>
      <p:sp>
        <p:nvSpPr>
          <p:cNvPr id="32" name="文本框 31">
            <a:extLst>
              <a:ext uri="{FF2B5EF4-FFF2-40B4-BE49-F238E27FC236}">
                <a16:creationId xmlns:a16="http://schemas.microsoft.com/office/drawing/2014/main" id="{142E2884-1F7E-B374-9943-EFD77D32C703}"/>
              </a:ext>
            </a:extLst>
          </p:cNvPr>
          <p:cNvSpPr txBox="1"/>
          <p:nvPr/>
        </p:nvSpPr>
        <p:spPr>
          <a:xfrm>
            <a:off x="519223" y="3569337"/>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en-US" altLang="zh-CN"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Lattice</a:t>
            </a: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控制</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67A7B7A2-DC52-1314-400E-613E67E43614}"/>
              </a:ext>
            </a:extLst>
          </p:cNvPr>
          <p:cNvSpPr txBox="1"/>
          <p:nvPr/>
        </p:nvSpPr>
        <p:spPr>
          <a:xfrm>
            <a:off x="4172744" y="3598406"/>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自动轨道校正</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D33D7AA0-C7DD-A6B2-6E13-75842E81EA77}"/>
              </a:ext>
            </a:extLst>
          </p:cNvPr>
          <p:cNvSpPr txBox="1"/>
          <p:nvPr/>
        </p:nvSpPr>
        <p:spPr>
          <a:xfrm>
            <a:off x="519223" y="5944522"/>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注入与双向涂抹累积</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24FAFDC9-AE2E-DEF1-283A-6E86F571FF53}"/>
              </a:ext>
            </a:extLst>
          </p:cNvPr>
          <p:cNvSpPr txBox="1"/>
          <p:nvPr/>
        </p:nvSpPr>
        <p:spPr>
          <a:xfrm>
            <a:off x="4215663" y="5944522"/>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纵向动力学</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3DDF147D-6972-7E5A-FD0F-B1BE5840C353}"/>
              </a:ext>
            </a:extLst>
          </p:cNvPr>
          <p:cNvSpPr txBox="1"/>
          <p:nvPr/>
        </p:nvSpPr>
        <p:spPr>
          <a:xfrm>
            <a:off x="231701" y="733626"/>
            <a:ext cx="11513147" cy="511807"/>
          </a:xfrm>
          <a:prstGeom prst="rect">
            <a:avLst/>
          </a:prstGeom>
          <a:noFill/>
        </p:spPr>
        <p:txBody>
          <a:bodyPr wrap="square" rtlCol="0">
            <a:spAutoFit/>
          </a:bodyPr>
          <a:lstStyle/>
          <a:p>
            <a:pPr algn="ctr" defTabSz="944895">
              <a:lnSpc>
                <a:spcPct val="125000"/>
              </a:lnSpc>
              <a:buClr>
                <a:prstClr val="black"/>
              </a:buClr>
            </a:pP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成功完成对</a:t>
            </a:r>
            <a:r>
              <a:rPr lang="en" altLang="zh-CN" sz="2400" b="1" dirty="0">
                <a:latin typeface="Microsoft YaHei" panose="020B0503020204020204" pitchFamily="34" charset="-122"/>
                <a:ea typeface="Microsoft YaHei" panose="020B0503020204020204" pitchFamily="34" charset="-122"/>
                <a:cs typeface="Times New Roman" panose="02020603050405020304" pitchFamily="18" charset="0"/>
              </a:rPr>
              <a:t>HIAF</a:t>
            </a: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全装置全动力学过程的实时融合操控</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和</a:t>
            </a: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所有数据变化的存储</a:t>
            </a:r>
          </a:p>
        </p:txBody>
      </p:sp>
      <p:pic>
        <p:nvPicPr>
          <p:cNvPr id="37" name="图片 36">
            <a:extLst>
              <a:ext uri="{FF2B5EF4-FFF2-40B4-BE49-F238E27FC236}">
                <a16:creationId xmlns:a16="http://schemas.microsoft.com/office/drawing/2014/main" id="{3B0A229E-AABC-270D-81BA-5D9DEBAF60BC}"/>
              </a:ext>
            </a:extLst>
          </p:cNvPr>
          <p:cNvPicPr>
            <a:picLocks noChangeAspect="1"/>
          </p:cNvPicPr>
          <p:nvPr/>
        </p:nvPicPr>
        <p:blipFill>
          <a:blip r:embed="rId8"/>
          <a:stretch>
            <a:fillRect/>
          </a:stretch>
        </p:blipFill>
        <p:spPr>
          <a:xfrm>
            <a:off x="8017179" y="3853084"/>
            <a:ext cx="3559562" cy="2216487"/>
          </a:xfrm>
          <a:prstGeom prst="rect">
            <a:avLst/>
          </a:prstGeom>
        </p:spPr>
      </p:pic>
      <p:sp>
        <p:nvSpPr>
          <p:cNvPr id="38" name="文本框 37">
            <a:extLst>
              <a:ext uri="{FF2B5EF4-FFF2-40B4-BE49-F238E27FC236}">
                <a16:creationId xmlns:a16="http://schemas.microsoft.com/office/drawing/2014/main" id="{915D6D5E-E00C-352F-CEEE-006705A02595}"/>
              </a:ext>
            </a:extLst>
          </p:cNvPr>
          <p:cNvSpPr txBox="1"/>
          <p:nvPr/>
        </p:nvSpPr>
        <p:spPr>
          <a:xfrm>
            <a:off x="7837667" y="5944521"/>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AI</a:t>
            </a:r>
            <a:r>
              <a:rPr kumimoji="1"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调束测试界面</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38">
            <a:extLst>
              <a:ext uri="{FF2B5EF4-FFF2-40B4-BE49-F238E27FC236}">
                <a16:creationId xmlns:a16="http://schemas.microsoft.com/office/drawing/2014/main" id="{8B5268D6-EA2C-CD73-2127-793908F70817}"/>
              </a:ext>
            </a:extLst>
          </p:cNvPr>
          <p:cNvSpPr txBox="1"/>
          <p:nvPr/>
        </p:nvSpPr>
        <p:spPr>
          <a:xfrm>
            <a:off x="7826265" y="3608501"/>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自动动态磁场校正</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35076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FA74C-B862-CB99-D61D-746E947F2981}"/>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EAC5625C-727F-4F5F-DF29-D79F53EDE606}"/>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473527B0-2F83-684F-08B4-D3E1EA4AD408}"/>
              </a:ext>
            </a:extLst>
          </p:cNvPr>
          <p:cNvSpPr>
            <a:spLocks noGrp="1"/>
          </p:cNvSpPr>
          <p:nvPr>
            <p:ph type="sldNum" sz="quarter" idx="12"/>
          </p:nvPr>
        </p:nvSpPr>
        <p:spPr/>
        <p:txBody>
          <a:bodyPr/>
          <a:lstStyle/>
          <a:p>
            <a:fld id="{877910C5-8827-49E7-9921-F41D343D1620}" type="slidenum">
              <a:rPr lang="zh-CN" altLang="en-US" smtClean="0"/>
              <a:pPr/>
              <a:t>21</a:t>
            </a:fld>
            <a:endParaRPr lang="zh-CN" altLang="en-US" dirty="0"/>
          </a:p>
        </p:txBody>
      </p:sp>
      <p:pic>
        <p:nvPicPr>
          <p:cNvPr id="27" name="图片 26">
            <a:extLst>
              <a:ext uri="{FF2B5EF4-FFF2-40B4-BE49-F238E27FC236}">
                <a16:creationId xmlns:a16="http://schemas.microsoft.com/office/drawing/2014/main" id="{4AAD743A-205C-1438-4071-7C1FFDFACEAF}"/>
              </a:ext>
            </a:extLst>
          </p:cNvPr>
          <p:cNvPicPr>
            <a:picLocks noChangeAspect="1"/>
          </p:cNvPicPr>
          <p:nvPr/>
        </p:nvPicPr>
        <p:blipFill>
          <a:blip r:embed="rId3"/>
          <a:stretch>
            <a:fillRect/>
          </a:stretch>
        </p:blipFill>
        <p:spPr>
          <a:xfrm>
            <a:off x="624298" y="1437378"/>
            <a:ext cx="3708435" cy="2240513"/>
          </a:xfrm>
          <a:prstGeom prst="rect">
            <a:avLst/>
          </a:prstGeom>
        </p:spPr>
      </p:pic>
      <p:pic>
        <p:nvPicPr>
          <p:cNvPr id="28" name="图片 27">
            <a:extLst>
              <a:ext uri="{FF2B5EF4-FFF2-40B4-BE49-F238E27FC236}">
                <a16:creationId xmlns:a16="http://schemas.microsoft.com/office/drawing/2014/main" id="{AC158D05-6B20-CE61-2E51-9116D0F19781}"/>
              </a:ext>
            </a:extLst>
          </p:cNvPr>
          <p:cNvPicPr>
            <a:picLocks noChangeAspect="1"/>
          </p:cNvPicPr>
          <p:nvPr/>
        </p:nvPicPr>
        <p:blipFill>
          <a:blip r:embed="rId4"/>
          <a:stretch>
            <a:fillRect/>
          </a:stretch>
        </p:blipFill>
        <p:spPr>
          <a:xfrm>
            <a:off x="4418570" y="1437378"/>
            <a:ext cx="3512771" cy="2246231"/>
          </a:xfrm>
          <a:prstGeom prst="rect">
            <a:avLst/>
          </a:prstGeom>
        </p:spPr>
      </p:pic>
      <p:pic>
        <p:nvPicPr>
          <p:cNvPr id="29" name="图片 28">
            <a:extLst>
              <a:ext uri="{FF2B5EF4-FFF2-40B4-BE49-F238E27FC236}">
                <a16:creationId xmlns:a16="http://schemas.microsoft.com/office/drawing/2014/main" id="{2C6D0ED4-4C38-6B81-A971-F06F0823FE9D}"/>
              </a:ext>
            </a:extLst>
          </p:cNvPr>
          <p:cNvPicPr>
            <a:picLocks noChangeAspect="1"/>
          </p:cNvPicPr>
          <p:nvPr/>
        </p:nvPicPr>
        <p:blipFill>
          <a:blip r:embed="rId5"/>
          <a:stretch>
            <a:fillRect/>
          </a:stretch>
        </p:blipFill>
        <p:spPr>
          <a:xfrm>
            <a:off x="8017178" y="1437378"/>
            <a:ext cx="3559562" cy="2240513"/>
          </a:xfrm>
          <a:prstGeom prst="rect">
            <a:avLst/>
          </a:prstGeom>
        </p:spPr>
      </p:pic>
      <p:pic>
        <p:nvPicPr>
          <p:cNvPr id="30" name="图片 29">
            <a:extLst>
              <a:ext uri="{FF2B5EF4-FFF2-40B4-BE49-F238E27FC236}">
                <a16:creationId xmlns:a16="http://schemas.microsoft.com/office/drawing/2014/main" id="{A59CC33B-EA56-A1E1-233C-13AEBA04353E}"/>
              </a:ext>
            </a:extLst>
          </p:cNvPr>
          <p:cNvPicPr>
            <a:picLocks noChangeAspect="1"/>
          </p:cNvPicPr>
          <p:nvPr/>
        </p:nvPicPr>
        <p:blipFill>
          <a:blip r:embed="rId6"/>
          <a:stretch>
            <a:fillRect/>
          </a:stretch>
        </p:blipFill>
        <p:spPr>
          <a:xfrm>
            <a:off x="624298" y="3831488"/>
            <a:ext cx="3708435" cy="2240513"/>
          </a:xfrm>
          <a:prstGeom prst="rect">
            <a:avLst/>
          </a:prstGeom>
        </p:spPr>
      </p:pic>
      <p:pic>
        <p:nvPicPr>
          <p:cNvPr id="31" name="图片 30">
            <a:extLst>
              <a:ext uri="{FF2B5EF4-FFF2-40B4-BE49-F238E27FC236}">
                <a16:creationId xmlns:a16="http://schemas.microsoft.com/office/drawing/2014/main" id="{CD12205C-8379-EA0D-9E17-576CDD7CBB6E}"/>
              </a:ext>
            </a:extLst>
          </p:cNvPr>
          <p:cNvPicPr>
            <a:picLocks noChangeAspect="1"/>
          </p:cNvPicPr>
          <p:nvPr/>
        </p:nvPicPr>
        <p:blipFill>
          <a:blip r:embed="rId7"/>
          <a:stretch>
            <a:fillRect/>
          </a:stretch>
        </p:blipFill>
        <p:spPr>
          <a:xfrm>
            <a:off x="4429433" y="3853475"/>
            <a:ext cx="3501906" cy="2224522"/>
          </a:xfrm>
          <a:prstGeom prst="rect">
            <a:avLst/>
          </a:prstGeom>
        </p:spPr>
      </p:pic>
      <p:sp>
        <p:nvSpPr>
          <p:cNvPr id="32" name="文本框 31">
            <a:extLst>
              <a:ext uri="{FF2B5EF4-FFF2-40B4-BE49-F238E27FC236}">
                <a16:creationId xmlns:a16="http://schemas.microsoft.com/office/drawing/2014/main" id="{D71031FC-97F1-594F-DD3F-8743BB1022C0}"/>
              </a:ext>
            </a:extLst>
          </p:cNvPr>
          <p:cNvSpPr txBox="1"/>
          <p:nvPr/>
        </p:nvSpPr>
        <p:spPr>
          <a:xfrm>
            <a:off x="519223" y="3569337"/>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en-US" altLang="zh-CN"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Lattice</a:t>
            </a: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控制</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39406CC8-24CB-9104-F0AB-B6ADD7038287}"/>
              </a:ext>
            </a:extLst>
          </p:cNvPr>
          <p:cNvSpPr txBox="1"/>
          <p:nvPr/>
        </p:nvSpPr>
        <p:spPr>
          <a:xfrm>
            <a:off x="4172744" y="3598406"/>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自动轨道校正</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033EE4CD-0AF2-1741-34A2-14C4B0BFC06E}"/>
              </a:ext>
            </a:extLst>
          </p:cNvPr>
          <p:cNvSpPr txBox="1"/>
          <p:nvPr/>
        </p:nvSpPr>
        <p:spPr>
          <a:xfrm>
            <a:off x="519223" y="5944522"/>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注入与双向涂抹累积</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4B96E88B-2D49-4D1E-2242-2C2ABE693E60}"/>
              </a:ext>
            </a:extLst>
          </p:cNvPr>
          <p:cNvSpPr txBox="1"/>
          <p:nvPr/>
        </p:nvSpPr>
        <p:spPr>
          <a:xfrm>
            <a:off x="4215663" y="5944522"/>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4472C4"/>
                </a:solidFill>
                <a:latin typeface="微软雅黑" panose="020B0503020204020204" pitchFamily="34" charset="-122"/>
                <a:ea typeface="微软雅黑" panose="020B0503020204020204" pitchFamily="34" charset="-122"/>
                <a:cs typeface="Times New Roman" panose="02020603050405020304" pitchFamily="18" charset="0"/>
              </a:rPr>
              <a:t>纵向动力学</a:t>
            </a:r>
            <a:endParaRPr lang="zh-CN" altLang="en-US" sz="1600" b="1" dirty="0">
              <a:solidFill>
                <a:srgbClr val="4472C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E5D621CC-451D-CFEC-2E11-227DCE83E7D7}"/>
              </a:ext>
            </a:extLst>
          </p:cNvPr>
          <p:cNvSpPr txBox="1"/>
          <p:nvPr/>
        </p:nvSpPr>
        <p:spPr>
          <a:xfrm>
            <a:off x="231701" y="733626"/>
            <a:ext cx="11513147" cy="511807"/>
          </a:xfrm>
          <a:prstGeom prst="rect">
            <a:avLst/>
          </a:prstGeom>
          <a:noFill/>
        </p:spPr>
        <p:txBody>
          <a:bodyPr wrap="square" rtlCol="0">
            <a:spAutoFit/>
          </a:bodyPr>
          <a:lstStyle/>
          <a:p>
            <a:pPr algn="ctr" defTabSz="944895">
              <a:lnSpc>
                <a:spcPct val="125000"/>
              </a:lnSpc>
              <a:buClr>
                <a:prstClr val="black"/>
              </a:buClr>
            </a:pP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成功完成对</a:t>
            </a:r>
            <a:r>
              <a:rPr lang="en" altLang="zh-CN" sz="2400" b="1" dirty="0">
                <a:latin typeface="Microsoft YaHei" panose="020B0503020204020204" pitchFamily="34" charset="-122"/>
                <a:ea typeface="Microsoft YaHei" panose="020B0503020204020204" pitchFamily="34" charset="-122"/>
                <a:cs typeface="Times New Roman" panose="02020603050405020304" pitchFamily="18" charset="0"/>
              </a:rPr>
              <a:t>HIAF</a:t>
            </a: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全装置全动力学过程的实时融合操控</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和</a:t>
            </a: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所有数据变化的存储</a:t>
            </a:r>
          </a:p>
        </p:txBody>
      </p:sp>
      <p:pic>
        <p:nvPicPr>
          <p:cNvPr id="37" name="图片 36">
            <a:extLst>
              <a:ext uri="{FF2B5EF4-FFF2-40B4-BE49-F238E27FC236}">
                <a16:creationId xmlns:a16="http://schemas.microsoft.com/office/drawing/2014/main" id="{988AD9E0-BD47-A546-3BAD-995A39988430}"/>
              </a:ext>
            </a:extLst>
          </p:cNvPr>
          <p:cNvPicPr>
            <a:picLocks noChangeAspect="1"/>
          </p:cNvPicPr>
          <p:nvPr/>
        </p:nvPicPr>
        <p:blipFill>
          <a:blip r:embed="rId8"/>
          <a:stretch>
            <a:fillRect/>
          </a:stretch>
        </p:blipFill>
        <p:spPr>
          <a:xfrm>
            <a:off x="8017179" y="3853084"/>
            <a:ext cx="3559562" cy="2216487"/>
          </a:xfrm>
          <a:prstGeom prst="rect">
            <a:avLst/>
          </a:prstGeom>
        </p:spPr>
      </p:pic>
      <p:sp>
        <p:nvSpPr>
          <p:cNvPr id="38" name="文本框 37">
            <a:extLst>
              <a:ext uri="{FF2B5EF4-FFF2-40B4-BE49-F238E27FC236}">
                <a16:creationId xmlns:a16="http://schemas.microsoft.com/office/drawing/2014/main" id="{DEFA34BD-50C5-AC14-ECA4-63B275B340D2}"/>
              </a:ext>
            </a:extLst>
          </p:cNvPr>
          <p:cNvSpPr txBox="1"/>
          <p:nvPr/>
        </p:nvSpPr>
        <p:spPr>
          <a:xfrm>
            <a:off x="7837667" y="5944521"/>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AI</a:t>
            </a:r>
            <a:r>
              <a:rPr kumimoji="1"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调束测试界面</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38">
            <a:extLst>
              <a:ext uri="{FF2B5EF4-FFF2-40B4-BE49-F238E27FC236}">
                <a16:creationId xmlns:a16="http://schemas.microsoft.com/office/drawing/2014/main" id="{3560921E-6101-B51A-3E6B-14B7EF2414E2}"/>
              </a:ext>
            </a:extLst>
          </p:cNvPr>
          <p:cNvSpPr txBox="1"/>
          <p:nvPr/>
        </p:nvSpPr>
        <p:spPr>
          <a:xfrm>
            <a:off x="7826265" y="3608501"/>
            <a:ext cx="3918583" cy="371833"/>
          </a:xfrm>
          <a:prstGeom prst="rect">
            <a:avLst/>
          </a:prstGeom>
          <a:noFill/>
        </p:spPr>
        <p:txBody>
          <a:bodyPr wrap="square">
            <a:spAutoFit/>
          </a:bodyPr>
          <a:lstStyle/>
          <a:p>
            <a:pPr algn="ctr" fontAlgn="auto">
              <a:lnSpc>
                <a:spcPct val="125000"/>
              </a:lnSpc>
              <a:spcBef>
                <a:spcPts val="0"/>
              </a:spcBef>
              <a:spcAft>
                <a:spcPts val="600"/>
              </a:spcAft>
              <a:defRPr/>
            </a:pPr>
            <a:r>
              <a:rPr kumimoji="1"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自动动态磁场校正</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83337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5DFCF-EC72-5EC8-1C23-D36D2535DEAA}"/>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50F5DB07-1630-21D7-1172-FEE092461F55}"/>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8FC312AD-FF7B-DC3E-D597-DCA1E443ADEF}"/>
              </a:ext>
            </a:extLst>
          </p:cNvPr>
          <p:cNvSpPr>
            <a:spLocks noGrp="1"/>
          </p:cNvSpPr>
          <p:nvPr>
            <p:ph type="sldNum" sz="quarter" idx="12"/>
          </p:nvPr>
        </p:nvSpPr>
        <p:spPr/>
        <p:txBody>
          <a:bodyPr/>
          <a:lstStyle/>
          <a:p>
            <a:fld id="{877910C5-8827-49E7-9921-F41D343D1620}" type="slidenum">
              <a:rPr lang="zh-CN" altLang="en-US" smtClean="0"/>
              <a:pPr/>
              <a:t>22</a:t>
            </a:fld>
            <a:endParaRPr lang="zh-CN" altLang="en-US" dirty="0"/>
          </a:p>
        </p:txBody>
      </p:sp>
      <p:sp>
        <p:nvSpPr>
          <p:cNvPr id="3" name="矩形 2">
            <a:extLst>
              <a:ext uri="{FF2B5EF4-FFF2-40B4-BE49-F238E27FC236}">
                <a16:creationId xmlns:a16="http://schemas.microsoft.com/office/drawing/2014/main" id="{398AB16C-7B9C-6581-9046-3ACADEAD0E61}"/>
              </a:ext>
            </a:extLst>
          </p:cNvPr>
          <p:cNvSpPr/>
          <p:nvPr/>
        </p:nvSpPr>
        <p:spPr>
          <a:xfrm>
            <a:off x="512618" y="914400"/>
            <a:ext cx="3463636" cy="2743200"/>
          </a:xfrm>
          <a:prstGeom prst="rect">
            <a:avLst/>
          </a:prstGeom>
          <a:gradFill flip="none" rotWithShape="1">
            <a:gsLst>
              <a:gs pos="0">
                <a:schemeClr val="accent1">
                  <a:tint val="66000"/>
                  <a:satMod val="160000"/>
                </a:schemeClr>
              </a:gs>
              <a:gs pos="31000">
                <a:srgbClr val="98ADEA">
                  <a:lumMod val="25979"/>
                  <a:lumOff val="74021"/>
                </a:srgbClr>
              </a:gs>
              <a:gs pos="42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矩形 4">
            <a:extLst>
              <a:ext uri="{FF2B5EF4-FFF2-40B4-BE49-F238E27FC236}">
                <a16:creationId xmlns:a16="http://schemas.microsoft.com/office/drawing/2014/main" id="{3D88E9F5-6591-7A28-D267-404021263CDF}"/>
              </a:ext>
            </a:extLst>
          </p:cNvPr>
          <p:cNvSpPr/>
          <p:nvPr/>
        </p:nvSpPr>
        <p:spPr>
          <a:xfrm>
            <a:off x="4364181" y="914400"/>
            <a:ext cx="3463637" cy="2743200"/>
          </a:xfrm>
          <a:prstGeom prst="rect">
            <a:avLst/>
          </a:prstGeom>
          <a:gradFill flip="none" rotWithShape="1">
            <a:gsLst>
              <a:gs pos="0">
                <a:schemeClr val="accent1">
                  <a:tint val="66000"/>
                  <a:satMod val="160000"/>
                </a:schemeClr>
              </a:gs>
              <a:gs pos="31000">
                <a:srgbClr val="98ADEA">
                  <a:lumMod val="25979"/>
                  <a:lumOff val="74021"/>
                </a:srgbClr>
              </a:gs>
              <a:gs pos="42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45C4AF00-B017-011D-3B8C-5A1EE5181E35}"/>
              </a:ext>
            </a:extLst>
          </p:cNvPr>
          <p:cNvSpPr/>
          <p:nvPr/>
        </p:nvSpPr>
        <p:spPr>
          <a:xfrm>
            <a:off x="8215745" y="914400"/>
            <a:ext cx="3463637" cy="2743200"/>
          </a:xfrm>
          <a:prstGeom prst="rect">
            <a:avLst/>
          </a:prstGeom>
          <a:gradFill flip="none" rotWithShape="1">
            <a:gsLst>
              <a:gs pos="0">
                <a:schemeClr val="accent1">
                  <a:tint val="66000"/>
                  <a:satMod val="160000"/>
                </a:schemeClr>
              </a:gs>
              <a:gs pos="31000">
                <a:srgbClr val="98ADEA">
                  <a:lumMod val="25979"/>
                  <a:lumOff val="74021"/>
                </a:srgbClr>
              </a:gs>
              <a:gs pos="42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802FFF92-6638-2538-46EA-02A18335C2EF}"/>
              </a:ext>
            </a:extLst>
          </p:cNvPr>
          <p:cNvSpPr/>
          <p:nvPr/>
        </p:nvSpPr>
        <p:spPr>
          <a:xfrm>
            <a:off x="512618" y="3761319"/>
            <a:ext cx="3463636" cy="2743200"/>
          </a:xfrm>
          <a:prstGeom prst="rect">
            <a:avLst/>
          </a:prstGeom>
          <a:gradFill flip="none" rotWithShape="1">
            <a:gsLst>
              <a:gs pos="0">
                <a:schemeClr val="accent1">
                  <a:tint val="66000"/>
                  <a:satMod val="160000"/>
                </a:schemeClr>
              </a:gs>
              <a:gs pos="31000">
                <a:srgbClr val="98ADEA">
                  <a:lumMod val="25979"/>
                  <a:lumOff val="74021"/>
                </a:srgbClr>
              </a:gs>
              <a:gs pos="42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C5274CBF-39EA-EB53-51D5-DEA0D21A22D3}"/>
              </a:ext>
            </a:extLst>
          </p:cNvPr>
          <p:cNvSpPr/>
          <p:nvPr/>
        </p:nvSpPr>
        <p:spPr>
          <a:xfrm>
            <a:off x="4364181" y="3761319"/>
            <a:ext cx="3463637" cy="2743200"/>
          </a:xfrm>
          <a:prstGeom prst="rect">
            <a:avLst/>
          </a:prstGeom>
          <a:gradFill flip="none" rotWithShape="1">
            <a:gsLst>
              <a:gs pos="0">
                <a:schemeClr val="accent1">
                  <a:tint val="66000"/>
                  <a:satMod val="160000"/>
                </a:schemeClr>
              </a:gs>
              <a:gs pos="31000">
                <a:srgbClr val="98ADEA">
                  <a:lumMod val="25979"/>
                  <a:lumOff val="74021"/>
                </a:srgbClr>
              </a:gs>
              <a:gs pos="42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66B7361B-274A-6966-07B1-523F0C6BBE8E}"/>
              </a:ext>
            </a:extLst>
          </p:cNvPr>
          <p:cNvSpPr/>
          <p:nvPr/>
        </p:nvSpPr>
        <p:spPr>
          <a:xfrm>
            <a:off x="8215745" y="3761319"/>
            <a:ext cx="3463637" cy="2743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b="1" dirty="0">
                <a:latin typeface="Microsoft YaHei" panose="020B0503020204020204" pitchFamily="34" charset="-122"/>
                <a:ea typeface="Microsoft YaHei" panose="020B0503020204020204" pitchFamily="34" charset="-122"/>
              </a:rPr>
              <a:t>可重用</a:t>
            </a:r>
            <a:endParaRPr kumimoji="1" lang="zh-CN" altLang="en-US" dirty="0"/>
          </a:p>
        </p:txBody>
      </p:sp>
      <p:sp>
        <p:nvSpPr>
          <p:cNvPr id="11" name="文本框 10">
            <a:extLst>
              <a:ext uri="{FF2B5EF4-FFF2-40B4-BE49-F238E27FC236}">
                <a16:creationId xmlns:a16="http://schemas.microsoft.com/office/drawing/2014/main" id="{DB67001E-F964-8BDB-65EE-0935991FC67A}"/>
              </a:ext>
            </a:extLst>
          </p:cNvPr>
          <p:cNvSpPr txBox="1"/>
          <p:nvPr/>
        </p:nvSpPr>
        <p:spPr>
          <a:xfrm>
            <a:off x="1254421" y="1039091"/>
            <a:ext cx="1980029"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动力学操控</a:t>
            </a:r>
          </a:p>
        </p:txBody>
      </p:sp>
      <p:sp>
        <p:nvSpPr>
          <p:cNvPr id="12" name="文本框 11">
            <a:extLst>
              <a:ext uri="{FF2B5EF4-FFF2-40B4-BE49-F238E27FC236}">
                <a16:creationId xmlns:a16="http://schemas.microsoft.com/office/drawing/2014/main" id="{11428333-CD67-CE69-6E54-3467CB06930B}"/>
              </a:ext>
            </a:extLst>
          </p:cNvPr>
          <p:cNvSpPr txBox="1"/>
          <p:nvPr/>
        </p:nvSpPr>
        <p:spPr>
          <a:xfrm>
            <a:off x="940232" y="2055167"/>
            <a:ext cx="2608406"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计算软件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a:t>
            </a:r>
            <a:r>
              <a:rPr kumimoji="1" lang="en-US" altLang="zh-CN" sz="2400" b="1" dirty="0">
                <a:latin typeface="Microsoft YaHei" panose="020B0503020204020204" pitchFamily="34" charset="-122"/>
                <a:ea typeface="Microsoft YaHei" panose="020B0503020204020204" pitchFamily="34" charset="-122"/>
              </a:rPr>
              <a:t>141</a:t>
            </a:r>
            <a:r>
              <a:rPr kumimoji="1" lang="zh-CN" altLang="en-US" sz="2400" b="1" dirty="0">
                <a:latin typeface="Microsoft YaHei" panose="020B0503020204020204" pitchFamily="34" charset="-122"/>
                <a:ea typeface="Microsoft YaHei" panose="020B0503020204020204" pitchFamily="34" charset="-122"/>
              </a:rPr>
              <a:t>个</a:t>
            </a:r>
          </a:p>
        </p:txBody>
      </p:sp>
      <p:sp>
        <p:nvSpPr>
          <p:cNvPr id="13" name="文本框 12">
            <a:extLst>
              <a:ext uri="{FF2B5EF4-FFF2-40B4-BE49-F238E27FC236}">
                <a16:creationId xmlns:a16="http://schemas.microsoft.com/office/drawing/2014/main" id="{630A4D29-C2EE-218D-42DF-6C1206BB1754}"/>
              </a:ext>
            </a:extLst>
          </p:cNvPr>
          <p:cNvSpPr txBox="1"/>
          <p:nvPr/>
        </p:nvSpPr>
        <p:spPr>
          <a:xfrm>
            <a:off x="940232" y="2737837"/>
            <a:ext cx="2230098"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智能操控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a:t>
            </a:r>
            <a:r>
              <a:rPr kumimoji="1" lang="en-US" altLang="zh-CN" sz="2400" b="1" dirty="0">
                <a:latin typeface="Microsoft YaHei" panose="020B0503020204020204" pitchFamily="34" charset="-122"/>
                <a:ea typeface="Microsoft YaHei" panose="020B0503020204020204" pitchFamily="34" charset="-122"/>
              </a:rPr>
              <a:t>1</a:t>
            </a:r>
            <a:r>
              <a:rPr kumimoji="1" lang="zh-CN" altLang="en-US" sz="2400" b="1" dirty="0">
                <a:latin typeface="Microsoft YaHei" panose="020B0503020204020204" pitchFamily="34" charset="-122"/>
                <a:ea typeface="Microsoft YaHei" panose="020B0503020204020204" pitchFamily="34" charset="-122"/>
              </a:rPr>
              <a:t>个</a:t>
            </a:r>
          </a:p>
        </p:txBody>
      </p:sp>
      <p:sp>
        <p:nvSpPr>
          <p:cNvPr id="14" name="文本框 13">
            <a:extLst>
              <a:ext uri="{FF2B5EF4-FFF2-40B4-BE49-F238E27FC236}">
                <a16:creationId xmlns:a16="http://schemas.microsoft.com/office/drawing/2014/main" id="{C3ED810F-880E-725A-6CD0-28697A1EF54D}"/>
              </a:ext>
            </a:extLst>
          </p:cNvPr>
          <p:cNvSpPr txBox="1"/>
          <p:nvPr/>
        </p:nvSpPr>
        <p:spPr>
          <a:xfrm>
            <a:off x="5285520" y="1039091"/>
            <a:ext cx="1620957"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设备操控</a:t>
            </a:r>
          </a:p>
        </p:txBody>
      </p:sp>
      <p:sp>
        <p:nvSpPr>
          <p:cNvPr id="15" name="文本框 14">
            <a:extLst>
              <a:ext uri="{FF2B5EF4-FFF2-40B4-BE49-F238E27FC236}">
                <a16:creationId xmlns:a16="http://schemas.microsoft.com/office/drawing/2014/main" id="{AE04E67E-D658-00CF-B902-A5BD7C37463F}"/>
              </a:ext>
            </a:extLst>
          </p:cNvPr>
          <p:cNvSpPr txBox="1"/>
          <p:nvPr/>
        </p:nvSpPr>
        <p:spPr>
          <a:xfrm>
            <a:off x="4636302" y="2377705"/>
            <a:ext cx="2829621"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核心设备 ～ 数万台</a:t>
            </a:r>
          </a:p>
        </p:txBody>
      </p:sp>
      <p:sp>
        <p:nvSpPr>
          <p:cNvPr id="16" name="文本框 15">
            <a:extLst>
              <a:ext uri="{FF2B5EF4-FFF2-40B4-BE49-F238E27FC236}">
                <a16:creationId xmlns:a16="http://schemas.microsoft.com/office/drawing/2014/main" id="{7A47ADA3-3211-0367-0B25-08F228A59AC6}"/>
              </a:ext>
            </a:extLst>
          </p:cNvPr>
          <p:cNvSpPr txBox="1"/>
          <p:nvPr/>
        </p:nvSpPr>
        <p:spPr>
          <a:xfrm>
            <a:off x="9137084" y="1039091"/>
            <a:ext cx="1620957"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参数变量</a:t>
            </a:r>
          </a:p>
        </p:txBody>
      </p:sp>
      <p:sp>
        <p:nvSpPr>
          <p:cNvPr id="17" name="文本框 16">
            <a:extLst>
              <a:ext uri="{FF2B5EF4-FFF2-40B4-BE49-F238E27FC236}">
                <a16:creationId xmlns:a16="http://schemas.microsoft.com/office/drawing/2014/main" id="{392B921A-8AEF-CA1A-A870-F0C98072F5E8}"/>
              </a:ext>
            </a:extLst>
          </p:cNvPr>
          <p:cNvSpPr txBox="1"/>
          <p:nvPr/>
        </p:nvSpPr>
        <p:spPr>
          <a:xfrm>
            <a:off x="8651374" y="2055166"/>
            <a:ext cx="2592376"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变量个数 ～ </a:t>
            </a:r>
            <a:r>
              <a:rPr kumimoji="1" lang="en-US" altLang="zh-CN" sz="2400" b="1" dirty="0">
                <a:latin typeface="Microsoft YaHei" panose="020B0503020204020204" pitchFamily="34" charset="-122"/>
                <a:ea typeface="Microsoft YaHei" panose="020B0503020204020204" pitchFamily="34" charset="-122"/>
              </a:rPr>
              <a:t>38</a:t>
            </a:r>
            <a:r>
              <a:rPr kumimoji="1" lang="zh-CN" altLang="en-US" sz="2400" b="1" dirty="0">
                <a:latin typeface="Microsoft YaHei" panose="020B0503020204020204" pitchFamily="34" charset="-122"/>
                <a:ea typeface="Microsoft YaHei" panose="020B0503020204020204" pitchFamily="34" charset="-122"/>
              </a:rPr>
              <a:t>万</a:t>
            </a:r>
          </a:p>
        </p:txBody>
      </p:sp>
      <p:sp>
        <p:nvSpPr>
          <p:cNvPr id="18" name="文本框 17">
            <a:extLst>
              <a:ext uri="{FF2B5EF4-FFF2-40B4-BE49-F238E27FC236}">
                <a16:creationId xmlns:a16="http://schemas.microsoft.com/office/drawing/2014/main" id="{5A55057E-C566-3772-6FF3-DEFA3EF64B4F}"/>
              </a:ext>
            </a:extLst>
          </p:cNvPr>
          <p:cNvSpPr txBox="1"/>
          <p:nvPr/>
        </p:nvSpPr>
        <p:spPr>
          <a:xfrm>
            <a:off x="8659392" y="2737836"/>
            <a:ext cx="2403222"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核心变量 ～ </a:t>
            </a:r>
            <a:r>
              <a:rPr kumimoji="1" lang="en-US" altLang="zh-CN" sz="2400" b="1" dirty="0">
                <a:latin typeface="Microsoft YaHei" panose="020B0503020204020204" pitchFamily="34" charset="-122"/>
                <a:ea typeface="Microsoft YaHei" panose="020B0503020204020204" pitchFamily="34" charset="-122"/>
              </a:rPr>
              <a:t>5</a:t>
            </a:r>
            <a:r>
              <a:rPr kumimoji="1" lang="zh-CN" altLang="en-US" sz="2400" b="1" dirty="0">
                <a:latin typeface="Microsoft YaHei" panose="020B0503020204020204" pitchFamily="34" charset="-122"/>
                <a:ea typeface="Microsoft YaHei" panose="020B0503020204020204" pitchFamily="34" charset="-122"/>
              </a:rPr>
              <a:t>万</a:t>
            </a:r>
          </a:p>
        </p:txBody>
      </p:sp>
      <p:sp>
        <p:nvSpPr>
          <p:cNvPr id="19" name="文本框 18">
            <a:extLst>
              <a:ext uri="{FF2B5EF4-FFF2-40B4-BE49-F238E27FC236}">
                <a16:creationId xmlns:a16="http://schemas.microsoft.com/office/drawing/2014/main" id="{59DC2FA0-4E89-657A-1F52-1DEB36360998}"/>
              </a:ext>
            </a:extLst>
          </p:cNvPr>
          <p:cNvSpPr txBox="1"/>
          <p:nvPr/>
        </p:nvSpPr>
        <p:spPr>
          <a:xfrm>
            <a:off x="1207933" y="4902086"/>
            <a:ext cx="2073003"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每日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十亿条</a:t>
            </a:r>
          </a:p>
        </p:txBody>
      </p:sp>
      <p:sp>
        <p:nvSpPr>
          <p:cNvPr id="20" name="文本框 19">
            <a:extLst>
              <a:ext uri="{FF2B5EF4-FFF2-40B4-BE49-F238E27FC236}">
                <a16:creationId xmlns:a16="http://schemas.microsoft.com/office/drawing/2014/main" id="{CB247EDE-91EA-F89C-D1AC-2D6A9633A9C3}"/>
              </a:ext>
            </a:extLst>
          </p:cNvPr>
          <p:cNvSpPr txBox="1"/>
          <p:nvPr/>
        </p:nvSpPr>
        <p:spPr>
          <a:xfrm>
            <a:off x="1207932" y="5588076"/>
            <a:ext cx="2073003"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累计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千亿条</a:t>
            </a:r>
          </a:p>
        </p:txBody>
      </p:sp>
      <p:sp>
        <p:nvSpPr>
          <p:cNvPr id="21" name="文本框 20">
            <a:extLst>
              <a:ext uri="{FF2B5EF4-FFF2-40B4-BE49-F238E27FC236}">
                <a16:creationId xmlns:a16="http://schemas.microsoft.com/office/drawing/2014/main" id="{E0D7AEBC-DF47-9302-3C23-FA59BBF8AB33}"/>
              </a:ext>
            </a:extLst>
          </p:cNvPr>
          <p:cNvSpPr txBox="1"/>
          <p:nvPr/>
        </p:nvSpPr>
        <p:spPr>
          <a:xfrm>
            <a:off x="1074884" y="3888846"/>
            <a:ext cx="2339102"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有效历史记录</a:t>
            </a:r>
          </a:p>
        </p:txBody>
      </p:sp>
      <p:sp>
        <p:nvSpPr>
          <p:cNvPr id="22" name="文本框 21">
            <a:extLst>
              <a:ext uri="{FF2B5EF4-FFF2-40B4-BE49-F238E27FC236}">
                <a16:creationId xmlns:a16="http://schemas.microsoft.com/office/drawing/2014/main" id="{C1282BAB-E438-D88C-7D36-2389E0D967E1}"/>
              </a:ext>
            </a:extLst>
          </p:cNvPr>
          <p:cNvSpPr txBox="1"/>
          <p:nvPr/>
        </p:nvSpPr>
        <p:spPr>
          <a:xfrm>
            <a:off x="5285520" y="3888846"/>
            <a:ext cx="1620957"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文档资料</a:t>
            </a:r>
          </a:p>
        </p:txBody>
      </p:sp>
      <p:sp>
        <p:nvSpPr>
          <p:cNvPr id="23" name="文本框 22">
            <a:extLst>
              <a:ext uri="{FF2B5EF4-FFF2-40B4-BE49-F238E27FC236}">
                <a16:creationId xmlns:a16="http://schemas.microsoft.com/office/drawing/2014/main" id="{66C391E1-DF0A-8C95-3599-F10D6AF712B1}"/>
              </a:ext>
            </a:extLst>
          </p:cNvPr>
          <p:cNvSpPr txBox="1"/>
          <p:nvPr/>
        </p:nvSpPr>
        <p:spPr>
          <a:xfrm>
            <a:off x="4764111" y="4766116"/>
            <a:ext cx="2675780" cy="1384353"/>
          </a:xfrm>
          <a:prstGeom prst="rect">
            <a:avLst/>
          </a:prstGeom>
          <a:noFill/>
        </p:spPr>
        <p:txBody>
          <a:bodyPr wrap="square" rtlCol="0">
            <a:spAutoFit/>
          </a:bodyPr>
          <a:lstStyle/>
          <a:p>
            <a:pPr>
              <a:lnSpc>
                <a:spcPct val="120000"/>
              </a:lnSpc>
            </a:pPr>
            <a:r>
              <a:rPr kumimoji="1" lang="zh-CN" altLang="en-US" sz="2400" b="1" dirty="0">
                <a:latin typeface="Microsoft YaHei" panose="020B0503020204020204" pitchFamily="34" charset="-122"/>
                <a:ea typeface="Microsoft YaHei" panose="020B0503020204020204" pitchFamily="34" charset="-122"/>
              </a:rPr>
              <a:t>参考文献、技术资料、使用说明 ～ </a:t>
            </a:r>
            <a:r>
              <a:rPr kumimoji="1" lang="en-US" altLang="zh-CN" sz="2400" b="1" dirty="0">
                <a:latin typeface="Microsoft YaHei" panose="020B0503020204020204" pitchFamily="34" charset="-122"/>
                <a:ea typeface="Microsoft YaHei" panose="020B0503020204020204" pitchFamily="34" charset="-122"/>
              </a:rPr>
              <a:t>2000</a:t>
            </a:r>
            <a:r>
              <a:rPr kumimoji="1" lang="zh-CN" altLang="en-US" sz="2400" b="1" dirty="0">
                <a:latin typeface="Microsoft YaHei" panose="020B0503020204020204" pitchFamily="34" charset="-122"/>
                <a:ea typeface="Microsoft YaHei" panose="020B0503020204020204" pitchFamily="34" charset="-122"/>
              </a:rPr>
              <a:t>份</a:t>
            </a:r>
          </a:p>
        </p:txBody>
      </p:sp>
      <p:sp>
        <p:nvSpPr>
          <p:cNvPr id="24" name="文本框 23">
            <a:extLst>
              <a:ext uri="{FF2B5EF4-FFF2-40B4-BE49-F238E27FC236}">
                <a16:creationId xmlns:a16="http://schemas.microsoft.com/office/drawing/2014/main" id="{B4A5572B-D704-3A47-99D1-BEA3B7E74589}"/>
              </a:ext>
            </a:extLst>
          </p:cNvPr>
          <p:cNvSpPr txBox="1"/>
          <p:nvPr/>
        </p:nvSpPr>
        <p:spPr>
          <a:xfrm>
            <a:off x="9613269" y="3878605"/>
            <a:ext cx="1733167" cy="1973745"/>
          </a:xfrm>
          <a:prstGeom prst="rect">
            <a:avLst/>
          </a:prstGeom>
          <a:noFill/>
        </p:spPr>
        <p:txBody>
          <a:bodyPr wrap="none" rtlCol="0">
            <a:spAutoFit/>
          </a:bodyPr>
          <a:lstStyle/>
          <a:p>
            <a:pPr>
              <a:lnSpc>
                <a:spcPct val="125000"/>
              </a:lnSpc>
            </a:pPr>
            <a:r>
              <a:rPr kumimoji="1" lang="zh-CN" altLang="en-US" sz="2800" b="1" dirty="0">
                <a:latin typeface="Microsoft YaHei" panose="020B0503020204020204" pitchFamily="34" charset="-122"/>
                <a:ea typeface="Microsoft YaHei" panose="020B0503020204020204" pitchFamily="34" charset="-122"/>
              </a:rPr>
              <a:t>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可查找</a:t>
            </a:r>
            <a:endParaRPr kumimoji="1" lang="en-US" altLang="zh-CN" sz="2400" b="1" dirty="0">
              <a:latin typeface="Microsoft YaHei" panose="020B0503020204020204" pitchFamily="34" charset="-122"/>
              <a:ea typeface="Microsoft YaHei" panose="020B0503020204020204" pitchFamily="34" charset="-122"/>
            </a:endParaRPr>
          </a:p>
          <a:p>
            <a:pPr>
              <a:lnSpc>
                <a:spcPct val="125000"/>
              </a:lnSpc>
            </a:pPr>
            <a:r>
              <a:rPr kumimoji="1" lang="zh-CN" altLang="en-US" sz="2400" b="1" dirty="0">
                <a:latin typeface="Microsoft YaHei" panose="020B0503020204020204" pitchFamily="34" charset="-122"/>
                <a:ea typeface="Microsoft YaHei" panose="020B0503020204020204" pitchFamily="34" charset="-122"/>
              </a:rPr>
              <a:t>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可访问</a:t>
            </a:r>
            <a:endParaRPr kumimoji="1" lang="en-US" altLang="zh-CN" sz="2400" b="1" dirty="0">
              <a:latin typeface="Microsoft YaHei" panose="020B0503020204020204" pitchFamily="34" charset="-122"/>
              <a:ea typeface="Microsoft YaHei" panose="020B0503020204020204" pitchFamily="34" charset="-122"/>
            </a:endParaRPr>
          </a:p>
          <a:p>
            <a:pPr>
              <a:lnSpc>
                <a:spcPct val="125000"/>
              </a:lnSpc>
            </a:pPr>
            <a:r>
              <a:rPr kumimoji="1" lang="zh-CN" altLang="en-US" sz="2400" b="1" dirty="0">
                <a:latin typeface="Microsoft YaHei" panose="020B0503020204020204" pitchFamily="34" charset="-122"/>
                <a:ea typeface="Microsoft YaHei" panose="020B0503020204020204" pitchFamily="34" charset="-122"/>
              </a:rPr>
              <a:t>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可互操作</a:t>
            </a:r>
            <a:endParaRPr kumimoji="1" lang="en-US" altLang="zh-CN" sz="2400" b="1" dirty="0">
              <a:latin typeface="Microsoft YaHei" panose="020B0503020204020204" pitchFamily="34" charset="-122"/>
              <a:ea typeface="Microsoft YaHei" panose="020B0503020204020204" pitchFamily="34" charset="-122"/>
            </a:endParaRPr>
          </a:p>
          <a:p>
            <a:pPr>
              <a:lnSpc>
                <a:spcPct val="125000"/>
              </a:lnSpc>
            </a:pPr>
            <a:r>
              <a:rPr kumimoji="1" lang="zh-CN" altLang="en-US" sz="2400" b="1" dirty="0">
                <a:latin typeface="Microsoft YaHei" panose="020B0503020204020204" pitchFamily="34" charset="-122"/>
                <a:ea typeface="Microsoft YaHei" panose="020B0503020204020204" pitchFamily="34" charset="-122"/>
              </a:rPr>
              <a:t> </a:t>
            </a: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 可重用</a:t>
            </a:r>
          </a:p>
        </p:txBody>
      </p:sp>
      <p:sp>
        <p:nvSpPr>
          <p:cNvPr id="25" name="圆角矩形 24">
            <a:extLst>
              <a:ext uri="{FF2B5EF4-FFF2-40B4-BE49-F238E27FC236}">
                <a16:creationId xmlns:a16="http://schemas.microsoft.com/office/drawing/2014/main" id="{81916132-A627-1B35-0991-2E1907E75CCB}"/>
              </a:ext>
            </a:extLst>
          </p:cNvPr>
          <p:cNvSpPr/>
          <p:nvPr/>
        </p:nvSpPr>
        <p:spPr>
          <a:xfrm>
            <a:off x="8685690" y="3981165"/>
            <a:ext cx="745647" cy="184184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rgbClr val="FFFF00"/>
                </a:solidFill>
                <a:latin typeface="Microsoft YaHei" panose="020B0503020204020204" pitchFamily="34" charset="-122"/>
                <a:ea typeface="Microsoft YaHei" panose="020B0503020204020204" pitchFamily="34" charset="-122"/>
              </a:rPr>
              <a:t>所有数据</a:t>
            </a:r>
          </a:p>
        </p:txBody>
      </p:sp>
      <p:sp>
        <p:nvSpPr>
          <p:cNvPr id="26" name="文本框 25">
            <a:extLst>
              <a:ext uri="{FF2B5EF4-FFF2-40B4-BE49-F238E27FC236}">
                <a16:creationId xmlns:a16="http://schemas.microsoft.com/office/drawing/2014/main" id="{71E4D5CB-4DF4-E73F-C214-9BDA8FFD4EB9}"/>
              </a:ext>
            </a:extLst>
          </p:cNvPr>
          <p:cNvSpPr txBox="1"/>
          <p:nvPr/>
        </p:nvSpPr>
        <p:spPr>
          <a:xfrm>
            <a:off x="8303444" y="6019801"/>
            <a:ext cx="3335363" cy="400110"/>
          </a:xfrm>
          <a:prstGeom prst="rect">
            <a:avLst/>
          </a:prstGeom>
          <a:noFill/>
        </p:spPr>
        <p:txBody>
          <a:bodyPr wrap="square">
            <a:spAutoFit/>
          </a:bodyPr>
          <a:lstStyle/>
          <a:p>
            <a:pPr algn="ctr"/>
            <a:r>
              <a:rPr kumimoji="1" lang="en-US" altLang="zh-CN" sz="2000" b="1" dirty="0">
                <a:solidFill>
                  <a:srgbClr val="FF0000"/>
                </a:solidFill>
                <a:latin typeface="Microsoft YaHei" panose="020B0503020204020204" pitchFamily="34" charset="-122"/>
                <a:ea typeface="Microsoft YaHei" panose="020B0503020204020204" pitchFamily="34" charset="-122"/>
              </a:rPr>
              <a:t>HIAF</a:t>
            </a:r>
            <a:r>
              <a:rPr kumimoji="1" lang="zh-CN" altLang="en-US" sz="2000" b="1" dirty="0">
                <a:solidFill>
                  <a:srgbClr val="FF0000"/>
                </a:solidFill>
                <a:latin typeface="Microsoft YaHei" panose="020B0503020204020204" pitchFamily="34" charset="-122"/>
                <a:ea typeface="Microsoft YaHei" panose="020B0503020204020204" pitchFamily="34" charset="-122"/>
              </a:rPr>
              <a:t>实现智能系统的基础</a:t>
            </a:r>
            <a:endParaRPr lang="zh-CN" altLang="en-US" sz="2000" dirty="0">
              <a:solidFill>
                <a:srgbClr val="FF0000"/>
              </a:solidFill>
            </a:endParaRPr>
          </a:p>
        </p:txBody>
      </p:sp>
    </p:spTree>
    <p:extLst>
      <p:ext uri="{BB962C8B-B14F-4D97-AF65-F5344CB8AC3E}">
        <p14:creationId xmlns:p14="http://schemas.microsoft.com/office/powerpoint/2010/main" val="186644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03A26-8AB9-B754-C28A-DCC68BB77404}"/>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1E4A9C4B-00D8-8AFA-B927-A6BF5A3760DC}"/>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750F4CD5-D828-85B3-A37D-87A53CFA830E}"/>
              </a:ext>
            </a:extLst>
          </p:cNvPr>
          <p:cNvSpPr>
            <a:spLocks noGrp="1"/>
          </p:cNvSpPr>
          <p:nvPr>
            <p:ph type="sldNum" sz="quarter" idx="12"/>
          </p:nvPr>
        </p:nvSpPr>
        <p:spPr/>
        <p:txBody>
          <a:bodyPr/>
          <a:lstStyle/>
          <a:p>
            <a:fld id="{877910C5-8827-49E7-9921-F41D343D1620}" type="slidenum">
              <a:rPr lang="zh-CN" altLang="en-US" smtClean="0"/>
              <a:pPr/>
              <a:t>23</a:t>
            </a:fld>
            <a:endParaRPr lang="zh-CN" altLang="en-US" dirty="0"/>
          </a:p>
        </p:txBody>
      </p:sp>
      <p:pic>
        <p:nvPicPr>
          <p:cNvPr id="6" name="图片 5">
            <a:extLst>
              <a:ext uri="{FF2B5EF4-FFF2-40B4-BE49-F238E27FC236}">
                <a16:creationId xmlns:a16="http://schemas.microsoft.com/office/drawing/2014/main" id="{3D1A5D57-AFF3-C483-CC3C-4835F0FCED1A}"/>
              </a:ext>
            </a:extLst>
          </p:cNvPr>
          <p:cNvPicPr>
            <a:picLocks noChangeAspect="1"/>
          </p:cNvPicPr>
          <p:nvPr/>
        </p:nvPicPr>
        <p:blipFill>
          <a:blip r:embed="rId3"/>
          <a:stretch>
            <a:fillRect/>
          </a:stretch>
        </p:blipFill>
        <p:spPr>
          <a:xfrm>
            <a:off x="599768" y="1530020"/>
            <a:ext cx="7374195" cy="4455243"/>
          </a:xfrm>
          <a:prstGeom prst="rect">
            <a:avLst/>
          </a:prstGeom>
          <a:ln>
            <a:solidFill>
              <a:schemeClr val="bg1">
                <a:lumMod val="75000"/>
              </a:schemeClr>
            </a:solidFill>
          </a:ln>
        </p:spPr>
      </p:pic>
      <p:sp>
        <p:nvSpPr>
          <p:cNvPr id="7" name="文本框 6">
            <a:extLst>
              <a:ext uri="{FF2B5EF4-FFF2-40B4-BE49-F238E27FC236}">
                <a16:creationId xmlns:a16="http://schemas.microsoft.com/office/drawing/2014/main" id="{4F319B5D-77DC-797E-4A03-9096EC7F803D}"/>
              </a:ext>
            </a:extLst>
          </p:cNvPr>
          <p:cNvSpPr txBox="1"/>
          <p:nvPr/>
        </p:nvSpPr>
        <p:spPr>
          <a:xfrm>
            <a:off x="1108893" y="6141685"/>
            <a:ext cx="6355942" cy="369332"/>
          </a:xfrm>
          <a:prstGeom prst="rect">
            <a:avLst/>
          </a:prstGeom>
          <a:noFill/>
        </p:spPr>
        <p:txBody>
          <a:bodyPr wrap="square">
            <a:spAutoFit/>
          </a:bodyPr>
          <a:lstStyle/>
          <a:p>
            <a:pPr algn="ctr"/>
            <a:r>
              <a:rPr lang="en-US" altLang="zh-CN" b="1" dirty="0">
                <a:solidFill>
                  <a:srgbClr val="0070C0"/>
                </a:solidFill>
                <a:latin typeface="Arial" panose="020B0604020202020204" pitchFamily="34" charset="0"/>
                <a:ea typeface="SimHei" panose="02010609060101010101" pitchFamily="49" charset="-122"/>
                <a:cs typeface="Arial" panose="020B0604020202020204" pitchFamily="34" charset="0"/>
              </a:rPr>
              <a:t>HIAF</a:t>
            </a:r>
            <a:r>
              <a:rPr lang="zh-CN" altLang="en-US" b="1" dirty="0">
                <a:solidFill>
                  <a:srgbClr val="0070C0"/>
                </a:solidFill>
                <a:latin typeface="Arial" panose="020B0604020202020204" pitchFamily="34" charset="0"/>
                <a:ea typeface="SimHei" panose="02010609060101010101" pitchFamily="49" charset="-122"/>
                <a:cs typeface="Arial" panose="020B0604020202020204" pitchFamily="34" charset="0"/>
              </a:rPr>
              <a:t>装置全功能</a:t>
            </a:r>
            <a:r>
              <a:rPr lang="zh-CN" altLang="en-US" sz="1800" b="1" dirty="0">
                <a:solidFill>
                  <a:srgbClr val="0070C0"/>
                </a:solidFill>
                <a:latin typeface="Arial" panose="020B0604020202020204" pitchFamily="34" charset="0"/>
                <a:ea typeface="SimHei" panose="02010609060101010101" pitchFamily="49" charset="-122"/>
                <a:cs typeface="Arial" panose="020B0604020202020204" pitchFamily="34" charset="0"/>
              </a:rPr>
              <a:t>主控</a:t>
            </a:r>
            <a:endParaRPr lang="zh-CN" altLang="en-US" dirty="0">
              <a:solidFill>
                <a:srgbClr val="0070C0"/>
              </a:solidFill>
              <a:latin typeface="Arial" panose="020B0604020202020204" pitchFamily="34" charset="0"/>
              <a:ea typeface="SimHei" panose="02010609060101010101" pitchFamily="49" charset="-122"/>
              <a:cs typeface="Arial" panose="020B0604020202020204" pitchFamily="34" charset="0"/>
            </a:endParaRPr>
          </a:p>
        </p:txBody>
      </p:sp>
      <p:pic>
        <p:nvPicPr>
          <p:cNvPr id="8" name="图片 7" descr="电脑游戏的截图&#10;&#10;AI 生成的内容可能不正确。">
            <a:extLst>
              <a:ext uri="{FF2B5EF4-FFF2-40B4-BE49-F238E27FC236}">
                <a16:creationId xmlns:a16="http://schemas.microsoft.com/office/drawing/2014/main" id="{04991C65-51CC-A925-5E15-D0FE271C8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285" y="3542362"/>
            <a:ext cx="3488563" cy="2454121"/>
          </a:xfrm>
          <a:prstGeom prst="rect">
            <a:avLst/>
          </a:prstGeom>
        </p:spPr>
      </p:pic>
      <p:sp>
        <p:nvSpPr>
          <p:cNvPr id="9" name="圆角右箭头 8">
            <a:extLst>
              <a:ext uri="{FF2B5EF4-FFF2-40B4-BE49-F238E27FC236}">
                <a16:creationId xmlns:a16="http://schemas.microsoft.com/office/drawing/2014/main" id="{97EEA4D9-BA8C-AC4C-4772-D9F619124D61}"/>
              </a:ext>
            </a:extLst>
          </p:cNvPr>
          <p:cNvSpPr/>
          <p:nvPr/>
        </p:nvSpPr>
        <p:spPr>
          <a:xfrm rot="5400000">
            <a:off x="8871800" y="2202097"/>
            <a:ext cx="891960" cy="93472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0" name="文本框 19">
            <a:extLst>
              <a:ext uri="{FF2B5EF4-FFF2-40B4-BE49-F238E27FC236}">
                <a16:creationId xmlns:a16="http://schemas.microsoft.com/office/drawing/2014/main" id="{DA967073-2803-BEF6-4067-1960A051E84F}"/>
              </a:ext>
            </a:extLst>
          </p:cNvPr>
          <p:cNvSpPr txBox="1"/>
          <p:nvPr/>
        </p:nvSpPr>
        <p:spPr>
          <a:xfrm>
            <a:off x="9785140" y="1638058"/>
            <a:ext cx="1884065" cy="880434"/>
          </a:xfrm>
          <a:prstGeom prst="rect">
            <a:avLst/>
          </a:prstGeom>
          <a:noFill/>
        </p:spPr>
        <p:txBody>
          <a:bodyPr wrap="square">
            <a:spAutoFit/>
          </a:bodyPr>
          <a:lstStyle/>
          <a:p>
            <a:pPr algn="ctr">
              <a:lnSpc>
                <a:spcPct val="135000"/>
              </a:lnSpc>
            </a:pPr>
            <a:r>
              <a:rPr lang="en-US" altLang="zh-CN" sz="2000"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LACCS</a:t>
            </a:r>
          </a:p>
          <a:p>
            <a:pPr algn="ctr">
              <a:lnSpc>
                <a:spcPct val="135000"/>
              </a:lnSpc>
            </a:pPr>
            <a:r>
              <a:rPr lang="zh-CN" altLang="en-US" sz="2000"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束流操控平台</a:t>
            </a:r>
          </a:p>
        </p:txBody>
      </p:sp>
      <p:sp>
        <p:nvSpPr>
          <p:cNvPr id="21" name="文本框 20">
            <a:extLst>
              <a:ext uri="{FF2B5EF4-FFF2-40B4-BE49-F238E27FC236}">
                <a16:creationId xmlns:a16="http://schemas.microsoft.com/office/drawing/2014/main" id="{4CB8AEBC-9A37-1091-4AF6-5753E69473B7}"/>
              </a:ext>
            </a:extLst>
          </p:cNvPr>
          <p:cNvSpPr txBox="1"/>
          <p:nvPr/>
        </p:nvSpPr>
        <p:spPr>
          <a:xfrm>
            <a:off x="8180642" y="6141685"/>
            <a:ext cx="3488563" cy="369332"/>
          </a:xfrm>
          <a:prstGeom prst="rect">
            <a:avLst/>
          </a:prstGeom>
          <a:noFill/>
        </p:spPr>
        <p:txBody>
          <a:bodyPr wrap="square">
            <a:spAutoFit/>
          </a:bodyPr>
          <a:lstStyle/>
          <a:p>
            <a:pPr algn="ctr"/>
            <a:r>
              <a:rPr lang="zh-CN" altLang="en-US" sz="1800" b="1" dirty="0">
                <a:solidFill>
                  <a:srgbClr val="0070C0"/>
                </a:solidFill>
                <a:latin typeface="Arial" panose="020B0604020202020204" pitchFamily="34" charset="0"/>
                <a:ea typeface="SimHei" panose="02010609060101010101" pitchFamily="49" charset="-122"/>
                <a:cs typeface="Arial" panose="020B0604020202020204" pitchFamily="34" charset="0"/>
              </a:rPr>
              <a:t>调试数小时即成功出束</a:t>
            </a:r>
            <a:endParaRPr lang="zh-CN" altLang="en-US" dirty="0">
              <a:solidFill>
                <a:srgbClr val="0070C0"/>
              </a:solidFill>
              <a:latin typeface="Arial" panose="020B0604020202020204" pitchFamily="34" charset="0"/>
              <a:ea typeface="SimHei" panose="02010609060101010101" pitchFamily="49" charset="-122"/>
              <a:cs typeface="Arial" panose="020B0604020202020204" pitchFamily="34" charset="0"/>
            </a:endParaRPr>
          </a:p>
        </p:txBody>
      </p:sp>
      <p:sp>
        <p:nvSpPr>
          <p:cNvPr id="22" name="文本框 21">
            <a:extLst>
              <a:ext uri="{FF2B5EF4-FFF2-40B4-BE49-F238E27FC236}">
                <a16:creationId xmlns:a16="http://schemas.microsoft.com/office/drawing/2014/main" id="{7E489352-2BF4-2D1E-5162-EB55AE3159F2}"/>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高度集成化操控</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-&gt;HIAF</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主加速器</a:t>
            </a:r>
            <a:r>
              <a:rPr lang="en-US" altLang="zh-CN"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4</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小时出束，</a:t>
            </a:r>
            <a:r>
              <a:rPr lang="en-US" altLang="zh-CN"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公里束线</a:t>
            </a:r>
            <a:r>
              <a:rPr lang="en-US" altLang="zh-CN"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16</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小时贯通</a:t>
            </a:r>
          </a:p>
        </p:txBody>
      </p:sp>
    </p:spTree>
    <p:extLst>
      <p:ext uri="{BB962C8B-B14F-4D97-AF65-F5344CB8AC3E}">
        <p14:creationId xmlns:p14="http://schemas.microsoft.com/office/powerpoint/2010/main" val="269436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4BEDB-6108-916B-D640-6DE255ABB2B2}"/>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00F7A613-3B38-DD5C-EFEF-C5FFCBCB7EBC}"/>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151116D8-9B76-1410-5892-D6373D7ABB99}"/>
              </a:ext>
            </a:extLst>
          </p:cNvPr>
          <p:cNvSpPr>
            <a:spLocks noGrp="1"/>
          </p:cNvSpPr>
          <p:nvPr>
            <p:ph type="sldNum" sz="quarter" idx="12"/>
          </p:nvPr>
        </p:nvSpPr>
        <p:spPr/>
        <p:txBody>
          <a:bodyPr/>
          <a:lstStyle/>
          <a:p>
            <a:fld id="{877910C5-8827-49E7-9921-F41D343D1620}" type="slidenum">
              <a:rPr lang="zh-CN" altLang="en-US" smtClean="0"/>
              <a:pPr/>
              <a:t>24</a:t>
            </a:fld>
            <a:endParaRPr lang="zh-CN" altLang="en-US" dirty="0"/>
          </a:p>
        </p:txBody>
      </p:sp>
      <p:sp>
        <p:nvSpPr>
          <p:cNvPr id="6" name="文本框 5">
            <a:extLst>
              <a:ext uri="{FF2B5EF4-FFF2-40B4-BE49-F238E27FC236}">
                <a16:creationId xmlns:a16="http://schemas.microsoft.com/office/drawing/2014/main" id="{1054E5FD-B9D9-E4F6-086C-30DCE2530606}"/>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大数据闭环反馈控制</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-&gt;</a:t>
            </a: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完全自动化的动力学过程快速精确操控</a:t>
            </a:r>
            <a:endParaRPr lang="zh-CN" altLang="en-US" sz="26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C384D3EB-8A77-6731-FC97-2F0312A56385}"/>
              </a:ext>
            </a:extLst>
          </p:cNvPr>
          <p:cNvPicPr>
            <a:picLocks noChangeAspect="1"/>
          </p:cNvPicPr>
          <p:nvPr/>
        </p:nvPicPr>
        <p:blipFill>
          <a:blip r:embed="rId3"/>
          <a:stretch>
            <a:fillRect/>
          </a:stretch>
        </p:blipFill>
        <p:spPr>
          <a:xfrm>
            <a:off x="558581" y="1639925"/>
            <a:ext cx="5537419" cy="3482745"/>
          </a:xfrm>
          <a:prstGeom prst="rect">
            <a:avLst/>
          </a:prstGeom>
        </p:spPr>
      </p:pic>
      <p:sp>
        <p:nvSpPr>
          <p:cNvPr id="8" name="文本框 7">
            <a:extLst>
              <a:ext uri="{FF2B5EF4-FFF2-40B4-BE49-F238E27FC236}">
                <a16:creationId xmlns:a16="http://schemas.microsoft.com/office/drawing/2014/main" id="{EEADE54C-E7B0-6DD1-E582-1F3AB37ADFBA}"/>
              </a:ext>
            </a:extLst>
          </p:cNvPr>
          <p:cNvSpPr txBox="1"/>
          <p:nvPr/>
        </p:nvSpPr>
        <p:spPr>
          <a:xfrm>
            <a:off x="558582" y="5349613"/>
            <a:ext cx="5099162" cy="941155"/>
          </a:xfrm>
          <a:prstGeom prst="rect">
            <a:avLst/>
          </a:prstGeom>
          <a:noFill/>
        </p:spPr>
        <p:txBody>
          <a:bodyPr wrap="square" rtlCol="0">
            <a:spAutoFit/>
          </a:bodyPr>
          <a:lstStyle/>
          <a:p>
            <a:pPr defTabSz="944895">
              <a:lnSpc>
                <a:spcPct val="120000"/>
              </a:lnSpc>
              <a:spcBef>
                <a:spcPts val="1200"/>
              </a:spcBef>
              <a:buClr>
                <a:prstClr val="black"/>
              </a:buClr>
            </a:pP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构建</a:t>
            </a:r>
            <a:r>
              <a:rPr lang="zh-CN" altLang="en-US" sz="24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磁场测量和电源波形闭环</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，将动态磁场偏差从约</a:t>
            </a:r>
            <a:r>
              <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rPr>
              <a:t>80Gs</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降低至</a:t>
            </a:r>
            <a:r>
              <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rPr>
              <a:t>±1Gs</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内</a:t>
            </a:r>
            <a:endParaRPr lang="zh-CN" altLang="en-US" sz="24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03BA5050-C051-E6E3-150A-DB007C17E776}"/>
              </a:ext>
            </a:extLst>
          </p:cNvPr>
          <p:cNvPicPr>
            <a:picLocks noChangeAspect="1"/>
          </p:cNvPicPr>
          <p:nvPr/>
        </p:nvPicPr>
        <p:blipFill>
          <a:blip r:embed="rId4"/>
          <a:stretch>
            <a:fillRect/>
          </a:stretch>
        </p:blipFill>
        <p:spPr>
          <a:xfrm>
            <a:off x="6282008" y="1639924"/>
            <a:ext cx="5351411" cy="3482745"/>
          </a:xfrm>
          <a:prstGeom prst="rect">
            <a:avLst/>
          </a:prstGeom>
        </p:spPr>
      </p:pic>
      <p:sp>
        <p:nvSpPr>
          <p:cNvPr id="20" name="文本框 19">
            <a:extLst>
              <a:ext uri="{FF2B5EF4-FFF2-40B4-BE49-F238E27FC236}">
                <a16:creationId xmlns:a16="http://schemas.microsoft.com/office/drawing/2014/main" id="{449E2BD5-98B6-1B11-B739-67D6CCE74E81}"/>
              </a:ext>
            </a:extLst>
          </p:cNvPr>
          <p:cNvSpPr txBox="1"/>
          <p:nvPr/>
        </p:nvSpPr>
        <p:spPr>
          <a:xfrm>
            <a:off x="6668868" y="5343016"/>
            <a:ext cx="4577690" cy="941155"/>
          </a:xfrm>
          <a:prstGeom prst="rect">
            <a:avLst/>
          </a:prstGeom>
          <a:noFill/>
        </p:spPr>
        <p:txBody>
          <a:bodyPr wrap="square" rtlCol="0">
            <a:spAutoFit/>
          </a:bodyPr>
          <a:lstStyle/>
          <a:p>
            <a:pPr defTabSz="944895">
              <a:lnSpc>
                <a:spcPct val="120000"/>
              </a:lnSpc>
              <a:spcBef>
                <a:spcPts val="1200"/>
              </a:spcBef>
              <a:buClr>
                <a:prstClr val="black"/>
              </a:buClr>
            </a:pP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建立</a:t>
            </a:r>
            <a:r>
              <a:rPr lang="en-US" altLang="zh-CN" sz="24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BPM</a:t>
            </a:r>
            <a:r>
              <a:rPr lang="zh-CN" altLang="en-US" sz="24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与校正磁铁反馈控制</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，校正加速全过程中闭合轨道畸变</a:t>
            </a:r>
            <a:endParaRPr lang="zh-CN" altLang="en-US" sz="24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6015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684AD-3ED4-6FFB-EDD1-CADB242810B2}"/>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A182A206-E83D-BF72-B32B-CFA6E69723A3}"/>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E63FDE2E-AB3A-5E00-2754-606C8391453C}"/>
              </a:ext>
            </a:extLst>
          </p:cNvPr>
          <p:cNvSpPr>
            <a:spLocks noGrp="1"/>
          </p:cNvSpPr>
          <p:nvPr>
            <p:ph type="sldNum" sz="quarter" idx="12"/>
          </p:nvPr>
        </p:nvSpPr>
        <p:spPr/>
        <p:txBody>
          <a:bodyPr/>
          <a:lstStyle/>
          <a:p>
            <a:fld id="{877910C5-8827-49E7-9921-F41D343D1620}" type="slidenum">
              <a:rPr lang="zh-CN" altLang="en-US" smtClean="0"/>
              <a:pPr/>
              <a:t>25</a:t>
            </a:fld>
            <a:endParaRPr lang="zh-CN" altLang="en-US" dirty="0"/>
          </a:p>
        </p:txBody>
      </p:sp>
      <p:sp>
        <p:nvSpPr>
          <p:cNvPr id="5" name="文本框 4">
            <a:extLst>
              <a:ext uri="{FF2B5EF4-FFF2-40B4-BE49-F238E27FC236}">
                <a16:creationId xmlns:a16="http://schemas.microsoft.com/office/drawing/2014/main" id="{1E094D70-5966-A86F-A3BA-792733FEE598}"/>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大数据闭环反馈控制</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-&gt;</a:t>
            </a: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束流性能均超设计指标，达到国际最高流强</a:t>
            </a:r>
            <a:endParaRPr lang="zh-CN" altLang="en-US" sz="26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6023A6E7-1841-181E-3664-CAD71F8D363A}"/>
              </a:ext>
            </a:extLst>
          </p:cNvPr>
          <p:cNvSpPr txBox="1"/>
          <p:nvPr/>
        </p:nvSpPr>
        <p:spPr>
          <a:xfrm>
            <a:off x="3791367" y="2122821"/>
            <a:ext cx="2208981" cy="891719"/>
          </a:xfrm>
          <a:prstGeom prst="rect">
            <a:avLst/>
          </a:prstGeom>
          <a:noFill/>
        </p:spPr>
        <p:txBody>
          <a:bodyPr wrap="square" rtlCol="0">
            <a:spAutoFit/>
          </a:bodyPr>
          <a:lstStyle/>
          <a:p>
            <a:pPr algn="ctr" fontAlgn="auto">
              <a:lnSpc>
                <a:spcPct val="125000"/>
              </a:lnSpc>
              <a:spcBef>
                <a:spcPts val="0"/>
              </a:spcBef>
              <a:spcAft>
                <a:spcPts val="0"/>
              </a:spcAft>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baseline="30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18</a:t>
            </a:r>
            <a:r>
              <a:rPr lang="en-US" altLang="zh-CN"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 </a:t>
            </a:r>
            <a:r>
              <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国际最高流强</a:t>
            </a: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提高</a:t>
            </a:r>
            <a:r>
              <a:rPr lang="zh-CN" altLang="en-US" sz="1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1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倍</a:t>
            </a:r>
          </a:p>
        </p:txBody>
      </p:sp>
      <p:pic>
        <p:nvPicPr>
          <p:cNvPr id="10" name="图片 9">
            <a:extLst>
              <a:ext uri="{FF2B5EF4-FFF2-40B4-BE49-F238E27FC236}">
                <a16:creationId xmlns:a16="http://schemas.microsoft.com/office/drawing/2014/main" id="{1512CF38-512E-26A4-461C-D3D53BC47FBD}"/>
              </a:ext>
            </a:extLst>
          </p:cNvPr>
          <p:cNvPicPr>
            <a:picLocks noChangeAspect="1"/>
          </p:cNvPicPr>
          <p:nvPr/>
        </p:nvPicPr>
        <p:blipFill>
          <a:blip r:embed="rId3" cstate="print"/>
          <a:stretch>
            <a:fillRect/>
          </a:stretch>
        </p:blipFill>
        <p:spPr>
          <a:xfrm>
            <a:off x="805903" y="1471444"/>
            <a:ext cx="2988654" cy="1848246"/>
          </a:xfrm>
          <a:prstGeom prst="rect">
            <a:avLst/>
          </a:prstGeom>
        </p:spPr>
      </p:pic>
      <p:sp>
        <p:nvSpPr>
          <p:cNvPr id="11" name="文本框 10">
            <a:extLst>
              <a:ext uri="{FF2B5EF4-FFF2-40B4-BE49-F238E27FC236}">
                <a16:creationId xmlns:a16="http://schemas.microsoft.com/office/drawing/2014/main" id="{21FC97AF-8016-CD82-44C1-EDD75DDB98A8}"/>
              </a:ext>
            </a:extLst>
          </p:cNvPr>
          <p:cNvSpPr txBox="1"/>
          <p:nvPr/>
        </p:nvSpPr>
        <p:spPr>
          <a:xfrm>
            <a:off x="3814092" y="4855986"/>
            <a:ext cx="2359973" cy="891719"/>
          </a:xfrm>
          <a:prstGeom prst="rect">
            <a:avLst/>
          </a:prstGeom>
          <a:noFill/>
        </p:spPr>
        <p:txBody>
          <a:bodyPr wrap="square" rtlCol="0">
            <a:spAutoFit/>
          </a:bodyPr>
          <a:lstStyle/>
          <a:p>
            <a:pPr algn="ctr" fontAlgn="auto">
              <a:lnSpc>
                <a:spcPct val="125000"/>
              </a:lnSpc>
              <a:spcBef>
                <a:spcPts val="0"/>
              </a:spcBef>
              <a:spcAft>
                <a:spcPts val="0"/>
              </a:spcAft>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baseline="30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209</a:t>
            </a:r>
            <a:r>
              <a:rPr lang="en-US" altLang="zh-CN"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Bi </a:t>
            </a:r>
            <a:r>
              <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国际最高流强</a:t>
            </a: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提高</a:t>
            </a:r>
            <a:r>
              <a:rPr lang="zh-CN" altLang="en-US" sz="1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7.5</a:t>
            </a:r>
            <a:r>
              <a:rPr lang="en-US" altLang="zh-CN" sz="1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倍</a:t>
            </a:r>
          </a:p>
        </p:txBody>
      </p:sp>
      <p:pic>
        <p:nvPicPr>
          <p:cNvPr id="12" name="Picture 1">
            <a:extLst>
              <a:ext uri="{FF2B5EF4-FFF2-40B4-BE49-F238E27FC236}">
                <a16:creationId xmlns:a16="http://schemas.microsoft.com/office/drawing/2014/main" id="{CF5A43D8-2A17-20F5-19C4-0E7BB58BEBB3}"/>
              </a:ext>
            </a:extLst>
          </p:cNvPr>
          <p:cNvPicPr>
            <a:picLocks noChangeAspect="1"/>
          </p:cNvPicPr>
          <p:nvPr/>
        </p:nvPicPr>
        <p:blipFill>
          <a:blip r:embed="rId4" cstate="print"/>
          <a:stretch>
            <a:fillRect/>
          </a:stretch>
        </p:blipFill>
        <p:spPr>
          <a:xfrm>
            <a:off x="757319" y="4123474"/>
            <a:ext cx="3085821" cy="1994739"/>
          </a:xfrm>
          <a:prstGeom prst="rect">
            <a:avLst/>
          </a:prstGeom>
        </p:spPr>
      </p:pic>
      <p:grpSp>
        <p:nvGrpSpPr>
          <p:cNvPr id="13" name="Group 42">
            <a:extLst>
              <a:ext uri="{FF2B5EF4-FFF2-40B4-BE49-F238E27FC236}">
                <a16:creationId xmlns:a16="http://schemas.microsoft.com/office/drawing/2014/main" id="{DEB97275-E938-113F-0A72-DF3FBF04C2B0}"/>
              </a:ext>
            </a:extLst>
          </p:cNvPr>
          <p:cNvGrpSpPr/>
          <p:nvPr/>
        </p:nvGrpSpPr>
        <p:grpSpPr>
          <a:xfrm>
            <a:off x="6174065" y="1945897"/>
            <a:ext cx="5449134" cy="4092441"/>
            <a:chOff x="6096000" y="1517885"/>
            <a:chExt cx="5449134" cy="4092441"/>
          </a:xfrm>
        </p:grpSpPr>
        <p:pic>
          <p:nvPicPr>
            <p:cNvPr id="14" name="Picture 43">
              <a:extLst>
                <a:ext uri="{FF2B5EF4-FFF2-40B4-BE49-F238E27FC236}">
                  <a16:creationId xmlns:a16="http://schemas.microsoft.com/office/drawing/2014/main" id="{15791DF4-B6F1-0B0C-C481-84CD33D6BD58}"/>
                </a:ext>
              </a:extLst>
            </p:cNvPr>
            <p:cNvPicPr>
              <a:picLocks noChangeAspect="1"/>
            </p:cNvPicPr>
            <p:nvPr/>
          </p:nvPicPr>
          <p:blipFill>
            <a:blip r:embed="rId5" cstate="print"/>
            <a:stretch>
              <a:fillRect/>
            </a:stretch>
          </p:blipFill>
          <p:spPr>
            <a:xfrm>
              <a:off x="6096000" y="1517885"/>
              <a:ext cx="5449134" cy="4092441"/>
            </a:xfrm>
            <a:prstGeom prst="rect">
              <a:avLst/>
            </a:prstGeom>
          </p:spPr>
        </p:pic>
        <p:sp>
          <p:nvSpPr>
            <p:cNvPr id="15" name="TextBox 44">
              <a:extLst>
                <a:ext uri="{FF2B5EF4-FFF2-40B4-BE49-F238E27FC236}">
                  <a16:creationId xmlns:a16="http://schemas.microsoft.com/office/drawing/2014/main" id="{2D9323CE-6CF4-49CB-0C37-0D43973300BA}"/>
                </a:ext>
              </a:extLst>
            </p:cNvPr>
            <p:cNvSpPr txBox="1"/>
            <p:nvPr/>
          </p:nvSpPr>
          <p:spPr>
            <a:xfrm>
              <a:off x="7448938" y="4283536"/>
              <a:ext cx="2284601" cy="353943"/>
            </a:xfrm>
            <a:prstGeom prst="rect">
              <a:avLst/>
            </a:prstGeom>
            <a:solidFill>
              <a:schemeClr val="accent3">
                <a:lumMod val="20000"/>
                <a:lumOff val="80000"/>
              </a:schemeClr>
            </a:solidFill>
          </p:spPr>
          <p:txBody>
            <a:bodyPr wrap="none" rtlCol="0">
              <a:spAutoFit/>
            </a:bodyPr>
            <a:lstStyle/>
            <a:p>
              <a:pPr algn="ctr" fontAlgn="auto">
                <a:spcBef>
                  <a:spcPts val="0"/>
                </a:spcBef>
                <a:spcAft>
                  <a:spcPts val="0"/>
                </a:spcAft>
              </a:pPr>
              <a:r>
                <a:rPr lang="en-US" altLang="zh-CN" sz="1700" b="1" dirty="0">
                  <a:solidFill>
                    <a:prstClr val="black"/>
                  </a:solidFill>
                  <a:latin typeface="Arial" panose="020B0604020202020204" pitchFamily="34" charset="0"/>
                  <a:ea typeface="微软雅黑" panose="020B0503020204020204" pitchFamily="34" charset="-122"/>
                </a:rPr>
                <a:t>SIS18</a:t>
              </a:r>
              <a:r>
                <a:rPr lang="zh-CN" altLang="en-US" sz="1700" b="1" dirty="0">
                  <a:solidFill>
                    <a:prstClr val="black"/>
                  </a:solidFill>
                  <a:latin typeface="Arial" panose="020B0604020202020204" pitchFamily="34" charset="0"/>
                  <a:ea typeface="微软雅黑" panose="020B0503020204020204" pitchFamily="34" charset="-122"/>
                </a:rPr>
                <a:t>历史最高</a:t>
              </a:r>
              <a:r>
                <a:rPr lang="en-US" altLang="zh-CN" sz="1700" b="1" dirty="0">
                  <a:solidFill>
                    <a:prstClr val="black"/>
                  </a:solidFill>
                  <a:latin typeface="Arial" panose="020B0604020202020204" pitchFamily="34" charset="0"/>
                  <a:ea typeface="微软雅黑" panose="020B0503020204020204" pitchFamily="34" charset="-122"/>
                </a:rPr>
                <a:t>(2022)</a:t>
              </a:r>
              <a:endParaRPr lang="zh-CN" altLang="en-US" sz="1700" b="1" dirty="0">
                <a:solidFill>
                  <a:prstClr val="black"/>
                </a:solidFill>
                <a:latin typeface="Arial" panose="020B0604020202020204" pitchFamily="34" charset="0"/>
                <a:ea typeface="微软雅黑" panose="020B0503020204020204" pitchFamily="34" charset="-122"/>
              </a:endParaRPr>
            </a:p>
          </p:txBody>
        </p:sp>
        <p:sp>
          <p:nvSpPr>
            <p:cNvPr id="16" name="TextBox 46">
              <a:extLst>
                <a:ext uri="{FF2B5EF4-FFF2-40B4-BE49-F238E27FC236}">
                  <a16:creationId xmlns:a16="http://schemas.microsoft.com/office/drawing/2014/main" id="{D6F95C2E-0CEF-4910-A6D3-2935A0D6F6A5}"/>
                </a:ext>
              </a:extLst>
            </p:cNvPr>
            <p:cNvSpPr txBox="1"/>
            <p:nvPr/>
          </p:nvSpPr>
          <p:spPr>
            <a:xfrm>
              <a:off x="9084445" y="1905183"/>
              <a:ext cx="1691489" cy="369332"/>
            </a:xfrm>
            <a:prstGeom prst="rect">
              <a:avLst/>
            </a:prstGeom>
            <a:solidFill>
              <a:schemeClr val="bg1">
                <a:lumMod val="95000"/>
              </a:schemeClr>
            </a:solidFill>
          </p:spPr>
          <p:txBody>
            <a:bodyPr wrap="none" rtlCol="0">
              <a:spAutoFit/>
            </a:bodyPr>
            <a:lstStyle/>
            <a:p>
              <a:pPr algn="ctr" fontAlgn="auto">
                <a:spcBef>
                  <a:spcPts val="0"/>
                </a:spcBef>
                <a:spcAft>
                  <a:spcPts val="0"/>
                </a:spcAft>
              </a:pP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HIAF</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束流指标</a:t>
              </a:r>
            </a:p>
          </p:txBody>
        </p:sp>
        <p:sp>
          <p:nvSpPr>
            <p:cNvPr id="17" name="Star: 5 Points 49">
              <a:extLst>
                <a:ext uri="{FF2B5EF4-FFF2-40B4-BE49-F238E27FC236}">
                  <a16:creationId xmlns:a16="http://schemas.microsoft.com/office/drawing/2014/main" id="{5259787E-A751-E714-9A79-E35C13DC0D61}"/>
                </a:ext>
              </a:extLst>
            </p:cNvPr>
            <p:cNvSpPr/>
            <p:nvPr/>
          </p:nvSpPr>
          <p:spPr>
            <a:xfrm>
              <a:off x="7066118" y="1973066"/>
              <a:ext cx="254000" cy="254000"/>
            </a:xfrm>
            <a:prstGeom prst="star5">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grpSp>
      <p:sp>
        <p:nvSpPr>
          <p:cNvPr id="18" name="Star: 5 Points 51">
            <a:extLst>
              <a:ext uri="{FF2B5EF4-FFF2-40B4-BE49-F238E27FC236}">
                <a16:creationId xmlns:a16="http://schemas.microsoft.com/office/drawing/2014/main" id="{77CAA75A-CDE9-2126-E481-1F491832AD1C}"/>
              </a:ext>
            </a:extLst>
          </p:cNvPr>
          <p:cNvSpPr/>
          <p:nvPr/>
        </p:nvSpPr>
        <p:spPr>
          <a:xfrm>
            <a:off x="10704558" y="3263609"/>
            <a:ext cx="254000" cy="254000"/>
          </a:xfrm>
          <a:prstGeom prst="star5">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19" name="Freeform: Shape 3">
            <a:extLst>
              <a:ext uri="{FF2B5EF4-FFF2-40B4-BE49-F238E27FC236}">
                <a16:creationId xmlns:a16="http://schemas.microsoft.com/office/drawing/2014/main" id="{8DF49F86-063A-6556-9F55-6BA2A88EEB67}"/>
              </a:ext>
            </a:extLst>
          </p:cNvPr>
          <p:cNvSpPr/>
          <p:nvPr/>
        </p:nvSpPr>
        <p:spPr>
          <a:xfrm>
            <a:off x="7144183" y="2331827"/>
            <a:ext cx="4305300" cy="1036391"/>
          </a:xfrm>
          <a:custGeom>
            <a:avLst/>
            <a:gdLst>
              <a:gd name="connsiteX0" fmla="*/ 0 w 4305300"/>
              <a:gd name="connsiteY0" fmla="*/ 0 h 1036391"/>
              <a:gd name="connsiteX1" fmla="*/ 180975 w 4305300"/>
              <a:gd name="connsiteY1" fmla="*/ 139700 h 1036391"/>
              <a:gd name="connsiteX2" fmla="*/ 355600 w 4305300"/>
              <a:gd name="connsiteY2" fmla="*/ 247650 h 1036391"/>
              <a:gd name="connsiteX3" fmla="*/ 536575 w 4305300"/>
              <a:gd name="connsiteY3" fmla="*/ 355600 h 1036391"/>
              <a:gd name="connsiteX4" fmla="*/ 758825 w 4305300"/>
              <a:gd name="connsiteY4" fmla="*/ 434975 h 1036391"/>
              <a:gd name="connsiteX5" fmla="*/ 1054100 w 4305300"/>
              <a:gd name="connsiteY5" fmla="*/ 530225 h 1036391"/>
              <a:gd name="connsiteX6" fmla="*/ 1276350 w 4305300"/>
              <a:gd name="connsiteY6" fmla="*/ 606425 h 1036391"/>
              <a:gd name="connsiteX7" fmla="*/ 1501775 w 4305300"/>
              <a:gd name="connsiteY7" fmla="*/ 682625 h 1036391"/>
              <a:gd name="connsiteX8" fmla="*/ 1831975 w 4305300"/>
              <a:gd name="connsiteY8" fmla="*/ 771525 h 1036391"/>
              <a:gd name="connsiteX9" fmla="*/ 1990725 w 4305300"/>
              <a:gd name="connsiteY9" fmla="*/ 803275 h 1036391"/>
              <a:gd name="connsiteX10" fmla="*/ 2241550 w 4305300"/>
              <a:gd name="connsiteY10" fmla="*/ 774700 h 1036391"/>
              <a:gd name="connsiteX11" fmla="*/ 2419350 w 4305300"/>
              <a:gd name="connsiteY11" fmla="*/ 784225 h 1036391"/>
              <a:gd name="connsiteX12" fmla="*/ 2701925 w 4305300"/>
              <a:gd name="connsiteY12" fmla="*/ 901700 h 1036391"/>
              <a:gd name="connsiteX13" fmla="*/ 2959100 w 4305300"/>
              <a:gd name="connsiteY13" fmla="*/ 996950 h 1036391"/>
              <a:gd name="connsiteX14" fmla="*/ 3187700 w 4305300"/>
              <a:gd name="connsiteY14" fmla="*/ 1022350 h 1036391"/>
              <a:gd name="connsiteX15" fmla="*/ 3422650 w 4305300"/>
              <a:gd name="connsiteY15" fmla="*/ 1035050 h 1036391"/>
              <a:gd name="connsiteX16" fmla="*/ 3676650 w 4305300"/>
              <a:gd name="connsiteY16" fmla="*/ 990600 h 1036391"/>
              <a:gd name="connsiteX17" fmla="*/ 3946525 w 4305300"/>
              <a:gd name="connsiteY17" fmla="*/ 927100 h 1036391"/>
              <a:gd name="connsiteX18" fmla="*/ 4156075 w 4305300"/>
              <a:gd name="connsiteY18" fmla="*/ 841375 h 1036391"/>
              <a:gd name="connsiteX19" fmla="*/ 4305300 w 4305300"/>
              <a:gd name="connsiteY19" fmla="*/ 790575 h 103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05300" h="1036391">
                <a:moveTo>
                  <a:pt x="0" y="0"/>
                </a:moveTo>
                <a:cubicBezTo>
                  <a:pt x="60854" y="49212"/>
                  <a:pt x="121708" y="98425"/>
                  <a:pt x="180975" y="139700"/>
                </a:cubicBezTo>
                <a:cubicBezTo>
                  <a:pt x="240242" y="180975"/>
                  <a:pt x="296333" y="211667"/>
                  <a:pt x="355600" y="247650"/>
                </a:cubicBezTo>
                <a:cubicBezTo>
                  <a:pt x="414867" y="283633"/>
                  <a:pt x="469371" y="324379"/>
                  <a:pt x="536575" y="355600"/>
                </a:cubicBezTo>
                <a:cubicBezTo>
                  <a:pt x="603779" y="386821"/>
                  <a:pt x="672571" y="405871"/>
                  <a:pt x="758825" y="434975"/>
                </a:cubicBezTo>
                <a:cubicBezTo>
                  <a:pt x="845079" y="464079"/>
                  <a:pt x="967846" y="501650"/>
                  <a:pt x="1054100" y="530225"/>
                </a:cubicBezTo>
                <a:cubicBezTo>
                  <a:pt x="1140354" y="558800"/>
                  <a:pt x="1276350" y="606425"/>
                  <a:pt x="1276350" y="606425"/>
                </a:cubicBezTo>
                <a:cubicBezTo>
                  <a:pt x="1350962" y="631825"/>
                  <a:pt x="1409171" y="655108"/>
                  <a:pt x="1501775" y="682625"/>
                </a:cubicBezTo>
                <a:cubicBezTo>
                  <a:pt x="1594379" y="710142"/>
                  <a:pt x="1750483" y="751417"/>
                  <a:pt x="1831975" y="771525"/>
                </a:cubicBezTo>
                <a:cubicBezTo>
                  <a:pt x="1913467" y="791633"/>
                  <a:pt x="1922463" y="802746"/>
                  <a:pt x="1990725" y="803275"/>
                </a:cubicBezTo>
                <a:cubicBezTo>
                  <a:pt x="2058987" y="803804"/>
                  <a:pt x="2170113" y="777875"/>
                  <a:pt x="2241550" y="774700"/>
                </a:cubicBezTo>
                <a:cubicBezTo>
                  <a:pt x="2312987" y="771525"/>
                  <a:pt x="2342621" y="763058"/>
                  <a:pt x="2419350" y="784225"/>
                </a:cubicBezTo>
                <a:cubicBezTo>
                  <a:pt x="2496079" y="805392"/>
                  <a:pt x="2611967" y="866246"/>
                  <a:pt x="2701925" y="901700"/>
                </a:cubicBezTo>
                <a:cubicBezTo>
                  <a:pt x="2791883" y="937154"/>
                  <a:pt x="2878138" y="976842"/>
                  <a:pt x="2959100" y="996950"/>
                </a:cubicBezTo>
                <a:cubicBezTo>
                  <a:pt x="3040062" y="1017058"/>
                  <a:pt x="3110442" y="1016000"/>
                  <a:pt x="3187700" y="1022350"/>
                </a:cubicBezTo>
                <a:cubicBezTo>
                  <a:pt x="3264958" y="1028700"/>
                  <a:pt x="3341158" y="1040342"/>
                  <a:pt x="3422650" y="1035050"/>
                </a:cubicBezTo>
                <a:cubicBezTo>
                  <a:pt x="3504142" y="1029758"/>
                  <a:pt x="3589338" y="1008592"/>
                  <a:pt x="3676650" y="990600"/>
                </a:cubicBezTo>
                <a:cubicBezTo>
                  <a:pt x="3763962" y="972608"/>
                  <a:pt x="3866621" y="951971"/>
                  <a:pt x="3946525" y="927100"/>
                </a:cubicBezTo>
                <a:cubicBezTo>
                  <a:pt x="4026429" y="902229"/>
                  <a:pt x="4096279" y="864129"/>
                  <a:pt x="4156075" y="841375"/>
                </a:cubicBezTo>
                <a:cubicBezTo>
                  <a:pt x="4215871" y="818621"/>
                  <a:pt x="4284133" y="799571"/>
                  <a:pt x="4305300" y="79057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634358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9E3CF-03D7-573B-7A12-A62AB4AF2DC1}"/>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B094F96F-5BD7-7954-E8EB-76313A163829}"/>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12FBD73B-EA7C-30F6-BC63-D99230A2ED65}"/>
              </a:ext>
            </a:extLst>
          </p:cNvPr>
          <p:cNvSpPr>
            <a:spLocks noGrp="1"/>
          </p:cNvSpPr>
          <p:nvPr>
            <p:ph type="sldNum" sz="quarter" idx="12"/>
          </p:nvPr>
        </p:nvSpPr>
        <p:spPr/>
        <p:txBody>
          <a:bodyPr/>
          <a:lstStyle/>
          <a:p>
            <a:fld id="{877910C5-8827-49E7-9921-F41D343D1620}" type="slidenum">
              <a:rPr lang="zh-CN" altLang="en-US" smtClean="0"/>
              <a:pPr/>
              <a:t>26</a:t>
            </a:fld>
            <a:endParaRPr lang="zh-CN" altLang="en-US" dirty="0"/>
          </a:p>
        </p:txBody>
      </p:sp>
      <p:sp>
        <p:nvSpPr>
          <p:cNvPr id="3" name="文本框 2">
            <a:extLst>
              <a:ext uri="{FF2B5EF4-FFF2-40B4-BE49-F238E27FC236}">
                <a16:creationId xmlns:a16="http://schemas.microsoft.com/office/drawing/2014/main" id="{E421233A-A9BE-FF74-C69A-58296F5AAF01}"/>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大数据能力强</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-&gt;HIAF</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历史状态</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管理、追溯、分析与恢复</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等关键数据功能</a:t>
            </a:r>
          </a:p>
        </p:txBody>
      </p:sp>
      <p:sp>
        <p:nvSpPr>
          <p:cNvPr id="5" name="文本框 4">
            <a:extLst>
              <a:ext uri="{FF2B5EF4-FFF2-40B4-BE49-F238E27FC236}">
                <a16:creationId xmlns:a16="http://schemas.microsoft.com/office/drawing/2014/main" id="{7BF75311-884F-DC64-265C-962EDC702AF9}"/>
              </a:ext>
            </a:extLst>
          </p:cNvPr>
          <p:cNvSpPr txBox="1"/>
          <p:nvPr/>
        </p:nvSpPr>
        <p:spPr>
          <a:xfrm>
            <a:off x="743215" y="5430741"/>
            <a:ext cx="5663160" cy="430311"/>
          </a:xfrm>
          <a:prstGeom prst="rect">
            <a:avLst/>
          </a:prstGeom>
          <a:noFill/>
        </p:spPr>
        <p:txBody>
          <a:bodyPr wrap="square" rtlCol="0">
            <a:spAutoFit/>
          </a:bodyPr>
          <a:lstStyle/>
          <a:p>
            <a:pPr algn="ctr" defTabSz="944895">
              <a:lnSpc>
                <a:spcPct val="120000"/>
              </a:lnSpc>
              <a:spcBef>
                <a:spcPts val="1200"/>
              </a:spcBef>
              <a:buClr>
                <a:prstClr val="black"/>
              </a:buClr>
            </a:pPr>
            <a:r>
              <a:rPr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国际常用平台不具备的</a:t>
            </a:r>
            <a:r>
              <a:rPr lang="zh-CN" altLang="en-US"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大数据天级历史无损查看</a:t>
            </a:r>
          </a:p>
        </p:txBody>
      </p:sp>
      <p:pic>
        <p:nvPicPr>
          <p:cNvPr id="6" name="图片 5">
            <a:extLst>
              <a:ext uri="{FF2B5EF4-FFF2-40B4-BE49-F238E27FC236}">
                <a16:creationId xmlns:a16="http://schemas.microsoft.com/office/drawing/2014/main" id="{18210934-A2D6-3293-36E1-D2E6F4C27145}"/>
              </a:ext>
            </a:extLst>
          </p:cNvPr>
          <p:cNvPicPr>
            <a:picLocks noChangeAspect="1"/>
          </p:cNvPicPr>
          <p:nvPr/>
        </p:nvPicPr>
        <p:blipFill>
          <a:blip r:embed="rId3"/>
          <a:srcRect b="17691"/>
          <a:stretch>
            <a:fillRect/>
          </a:stretch>
        </p:blipFill>
        <p:spPr>
          <a:xfrm>
            <a:off x="6660801" y="1601559"/>
            <a:ext cx="4865122" cy="3631381"/>
          </a:xfrm>
          <a:prstGeom prst="rect">
            <a:avLst/>
          </a:prstGeom>
        </p:spPr>
      </p:pic>
      <p:sp>
        <p:nvSpPr>
          <p:cNvPr id="7" name="文本框 6">
            <a:extLst>
              <a:ext uri="{FF2B5EF4-FFF2-40B4-BE49-F238E27FC236}">
                <a16:creationId xmlns:a16="http://schemas.microsoft.com/office/drawing/2014/main" id="{FF846BAE-91A9-7469-60F0-3312CD5F92E0}"/>
              </a:ext>
            </a:extLst>
          </p:cNvPr>
          <p:cNvSpPr txBox="1"/>
          <p:nvPr/>
        </p:nvSpPr>
        <p:spPr>
          <a:xfrm>
            <a:off x="10620113" y="5858188"/>
            <a:ext cx="1188547" cy="646331"/>
          </a:xfrm>
          <a:prstGeom prst="rect">
            <a:avLst/>
          </a:prstGeom>
          <a:noFill/>
        </p:spPr>
        <p:txBody>
          <a:bodyPr wrap="square">
            <a:spAutoFit/>
          </a:bodyPr>
          <a:lstStyle/>
          <a:p>
            <a:r>
              <a:rPr lang="en-US" altLang="zh-CN" sz="3600" b="1"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600" dirty="0"/>
          </a:p>
        </p:txBody>
      </p:sp>
      <p:sp>
        <p:nvSpPr>
          <p:cNvPr id="9" name="文本框 8">
            <a:extLst>
              <a:ext uri="{FF2B5EF4-FFF2-40B4-BE49-F238E27FC236}">
                <a16:creationId xmlns:a16="http://schemas.microsoft.com/office/drawing/2014/main" id="{8DA259C9-1CF4-90A6-0629-5D9D00107CC0}"/>
              </a:ext>
            </a:extLst>
          </p:cNvPr>
          <p:cNvSpPr txBox="1"/>
          <p:nvPr/>
        </p:nvSpPr>
        <p:spPr>
          <a:xfrm>
            <a:off x="6551338" y="5427877"/>
            <a:ext cx="5084047" cy="430311"/>
          </a:xfrm>
          <a:prstGeom prst="rect">
            <a:avLst/>
          </a:prstGeom>
          <a:noFill/>
        </p:spPr>
        <p:txBody>
          <a:bodyPr wrap="square" rtlCol="0">
            <a:spAutoFit/>
          </a:bodyPr>
          <a:lstStyle/>
          <a:p>
            <a:pPr algn="ctr" defTabSz="944895">
              <a:lnSpc>
                <a:spcPct val="120000"/>
              </a:lnSpc>
              <a:spcBef>
                <a:spcPts val="1200"/>
              </a:spcBef>
              <a:buClr>
                <a:prstClr val="black"/>
              </a:buClr>
            </a:pPr>
            <a:r>
              <a:rPr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历史</a:t>
            </a:r>
            <a:r>
              <a:rPr lang="zh-CN" altLang="en-US"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快照标注</a:t>
            </a:r>
            <a:r>
              <a:rPr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和</a:t>
            </a:r>
            <a:r>
              <a:rPr lang="zh-CN" altLang="en-US"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分区或全装置一键恢复</a:t>
            </a:r>
            <a:r>
              <a:rPr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能力</a:t>
            </a:r>
            <a:endParaRPr lang="zh-CN" altLang="en-US"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33D7FD44-BE4E-2251-404E-56DAF452D580}"/>
              </a:ext>
            </a:extLst>
          </p:cNvPr>
          <p:cNvPicPr>
            <a:picLocks noChangeAspect="1"/>
          </p:cNvPicPr>
          <p:nvPr/>
        </p:nvPicPr>
        <p:blipFill>
          <a:blip r:embed="rId4"/>
          <a:stretch>
            <a:fillRect/>
          </a:stretch>
        </p:blipFill>
        <p:spPr>
          <a:xfrm>
            <a:off x="649027" y="1600193"/>
            <a:ext cx="5757348" cy="3631381"/>
          </a:xfrm>
          <a:prstGeom prst="rect">
            <a:avLst/>
          </a:prstGeom>
        </p:spPr>
      </p:pic>
      <p:sp>
        <p:nvSpPr>
          <p:cNvPr id="11" name="文本框 10">
            <a:extLst>
              <a:ext uri="{FF2B5EF4-FFF2-40B4-BE49-F238E27FC236}">
                <a16:creationId xmlns:a16="http://schemas.microsoft.com/office/drawing/2014/main" id="{D687FCED-E172-6CE8-4FA8-7787DFCED881}"/>
              </a:ext>
            </a:extLst>
          </p:cNvPr>
          <p:cNvSpPr txBox="1"/>
          <p:nvPr/>
        </p:nvSpPr>
        <p:spPr>
          <a:xfrm>
            <a:off x="1200150" y="2189212"/>
            <a:ext cx="6097656" cy="307777"/>
          </a:xfrm>
          <a:prstGeom prst="rect">
            <a:avLst/>
          </a:prstGeom>
          <a:noFill/>
        </p:spPr>
        <p:txBody>
          <a:bodyPr wrap="square">
            <a:spAutoFit/>
          </a:bodyPr>
          <a:lstStyle/>
          <a:p>
            <a:r>
              <a:rPr lang="zh-CN" altLang="en-US" sz="1400" b="1"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1400" b="1" dirty="0">
                <a:latin typeface="Microsoft YaHei" panose="020B0503020204020204" pitchFamily="34" charset="-122"/>
                <a:ea typeface="Microsoft YaHei" panose="020B0503020204020204" pitchFamily="34" charset="-122"/>
                <a:cs typeface="Times New Roman" panose="02020603050405020304" pitchFamily="18" charset="0"/>
              </a:rPr>
              <a:t>1800</a:t>
            </a:r>
            <a:r>
              <a:rPr lang="zh-CN" altLang="en-US" sz="1400" b="1" dirty="0">
                <a:latin typeface="Microsoft YaHei" panose="020B0503020204020204" pitchFamily="34" charset="-122"/>
                <a:ea typeface="Microsoft YaHei" panose="020B0503020204020204" pitchFamily="34" charset="-122"/>
                <a:cs typeface="Times New Roman" panose="02020603050405020304" pitchFamily="18" charset="0"/>
              </a:rPr>
              <a:t>万点数据无采样查看</a:t>
            </a:r>
            <a:endParaRPr lang="zh-CN" altLang="en-US" sz="1400" dirty="0"/>
          </a:p>
        </p:txBody>
      </p:sp>
    </p:spTree>
    <p:extLst>
      <p:ext uri="{BB962C8B-B14F-4D97-AF65-F5344CB8AC3E}">
        <p14:creationId xmlns:p14="http://schemas.microsoft.com/office/powerpoint/2010/main" val="110220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A8DA7-8713-2799-D0CB-60335478F909}"/>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91435FD5-5A61-74FD-6EEC-5CA656A7DA29}"/>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39DFBD67-0C50-27AF-284B-C54E0B13FAD2}"/>
              </a:ext>
            </a:extLst>
          </p:cNvPr>
          <p:cNvSpPr>
            <a:spLocks noGrp="1"/>
          </p:cNvSpPr>
          <p:nvPr>
            <p:ph type="sldNum" sz="quarter" idx="12"/>
          </p:nvPr>
        </p:nvSpPr>
        <p:spPr/>
        <p:txBody>
          <a:bodyPr/>
          <a:lstStyle/>
          <a:p>
            <a:fld id="{877910C5-8827-49E7-9921-F41D343D1620}" type="slidenum">
              <a:rPr lang="zh-CN" altLang="en-US" smtClean="0"/>
              <a:pPr/>
              <a:t>27</a:t>
            </a:fld>
            <a:endParaRPr lang="zh-CN" altLang="en-US" dirty="0"/>
          </a:p>
        </p:txBody>
      </p:sp>
      <p:sp>
        <p:nvSpPr>
          <p:cNvPr id="8" name="下箭头 7">
            <a:extLst>
              <a:ext uri="{FF2B5EF4-FFF2-40B4-BE49-F238E27FC236}">
                <a16:creationId xmlns:a16="http://schemas.microsoft.com/office/drawing/2014/main" id="{EA0519EC-7C10-1413-009E-574B2413D32C}"/>
              </a:ext>
            </a:extLst>
          </p:cNvPr>
          <p:cNvSpPr/>
          <p:nvPr/>
        </p:nvSpPr>
        <p:spPr>
          <a:xfrm>
            <a:off x="8380689" y="3066214"/>
            <a:ext cx="338448" cy="5554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070393D7-C20B-C8CA-2F6A-8716AC877085}"/>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存储、计算效率高</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-&gt;</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全系统</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软、硬件成本降低至原规划的</a:t>
            </a:r>
            <a:r>
              <a:rPr lang="en-US" altLang="zh-CN"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20%</a:t>
            </a:r>
            <a:endPar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28" name="图片 27">
            <a:extLst>
              <a:ext uri="{FF2B5EF4-FFF2-40B4-BE49-F238E27FC236}">
                <a16:creationId xmlns:a16="http://schemas.microsoft.com/office/drawing/2014/main" id="{43A2029E-A21F-9914-045C-7E24D82B165D}"/>
              </a:ext>
            </a:extLst>
          </p:cNvPr>
          <p:cNvPicPr>
            <a:picLocks noChangeAspect="1"/>
          </p:cNvPicPr>
          <p:nvPr/>
        </p:nvPicPr>
        <p:blipFill>
          <a:blip r:embed="rId3"/>
          <a:stretch>
            <a:fillRect/>
          </a:stretch>
        </p:blipFill>
        <p:spPr>
          <a:xfrm>
            <a:off x="961102" y="1483490"/>
            <a:ext cx="4564626" cy="4859118"/>
          </a:xfrm>
          <a:prstGeom prst="rect">
            <a:avLst/>
          </a:prstGeom>
        </p:spPr>
      </p:pic>
      <p:sp>
        <p:nvSpPr>
          <p:cNvPr id="29" name="文本框 28">
            <a:extLst>
              <a:ext uri="{FF2B5EF4-FFF2-40B4-BE49-F238E27FC236}">
                <a16:creationId xmlns:a16="http://schemas.microsoft.com/office/drawing/2014/main" id="{D421CDCC-1A24-7F8B-728D-4214CC8DFEA8}"/>
              </a:ext>
            </a:extLst>
          </p:cNvPr>
          <p:cNvSpPr txBox="1"/>
          <p:nvPr/>
        </p:nvSpPr>
        <p:spPr>
          <a:xfrm>
            <a:off x="1519411" y="1794016"/>
            <a:ext cx="2009052" cy="307777"/>
          </a:xfrm>
          <a:prstGeom prst="rect">
            <a:avLst/>
          </a:prstGeom>
          <a:solidFill>
            <a:sysClr val="window" lastClr="FFFFFF">
              <a:alpha val="75000"/>
            </a:sysClr>
          </a:solidFill>
        </p:spPr>
        <p:txBody>
          <a:bodyPr wrap="square" lIns="0" tIns="0" rIns="0" bIns="0" rtlCol="0">
            <a:spAutoFit/>
          </a:bodyPr>
          <a:lstStyle/>
          <a:p>
            <a:pPr marL="0" marR="0" lvl="0" indent="0" algn="ctr" defTabSz="944895" eaLnBrk="1" fontAlgn="auto" latinLnBrk="0" hangingPunct="1">
              <a:lnSpc>
                <a:spcPct val="100000"/>
              </a:lnSpc>
              <a:spcBef>
                <a:spcPts val="0"/>
              </a:spcBef>
              <a:spcAft>
                <a:spcPts val="0"/>
              </a:spcAft>
              <a:buClr>
                <a:prstClr val="black"/>
              </a:buClr>
              <a:buSzTx/>
              <a:buFontTx/>
              <a:buNone/>
              <a:tabLst/>
              <a:defRPr/>
            </a:pPr>
            <a:r>
              <a:rPr lang="zh-CN" altLang="en-US" sz="2000" b="1" kern="0" dirty="0">
                <a:solidFill>
                  <a:srgbClr val="FF0000"/>
                </a:solidFill>
                <a:latin typeface="Arial" panose="020B0604020202020204" pitchFamily="34" charset="0"/>
                <a:ea typeface="黑体" panose="02010609060101010101" pitchFamily="49" charset="-122"/>
                <a:cs typeface="Arial" panose="020B0604020202020204" pitchFamily="34" charset="0"/>
              </a:rPr>
              <a:t>要求</a:t>
            </a: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均大量降低</a:t>
            </a:r>
            <a:endPar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30" name="文本框 36">
            <a:extLst>
              <a:ext uri="{FF2B5EF4-FFF2-40B4-BE49-F238E27FC236}">
                <a16:creationId xmlns:a16="http://schemas.microsoft.com/office/drawing/2014/main" id="{35EDDBE9-D02B-0079-CDE3-1DDAFF443E3C}"/>
              </a:ext>
            </a:extLst>
          </p:cNvPr>
          <p:cNvSpPr txBox="1"/>
          <p:nvPr/>
        </p:nvSpPr>
        <p:spPr>
          <a:xfrm>
            <a:off x="7728155" y="2540410"/>
            <a:ext cx="3502743" cy="374571"/>
          </a:xfrm>
          <a:prstGeom prst="roundRect">
            <a:avLst/>
          </a:prstGeom>
          <a:solidFill>
            <a:schemeClr val="bg1"/>
          </a:solidFill>
          <a:ln w="19050">
            <a:solidFill>
              <a:schemeClr val="accent2">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大规模分布式存储硬件</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1" name="文本框 36">
            <a:extLst>
              <a:ext uri="{FF2B5EF4-FFF2-40B4-BE49-F238E27FC236}">
                <a16:creationId xmlns:a16="http://schemas.microsoft.com/office/drawing/2014/main" id="{1DAF116B-774A-B9A0-0783-D44899A18F97}"/>
              </a:ext>
            </a:extLst>
          </p:cNvPr>
          <p:cNvSpPr txBox="1"/>
          <p:nvPr/>
        </p:nvSpPr>
        <p:spPr>
          <a:xfrm>
            <a:off x="5868933" y="2011950"/>
            <a:ext cx="2740367" cy="374571"/>
          </a:xfrm>
          <a:prstGeom prst="roundRect">
            <a:avLst/>
          </a:prstGeom>
          <a:solidFill>
            <a:schemeClr val="bg1"/>
          </a:solidFill>
          <a:ln w="19050">
            <a:solidFill>
              <a:schemeClr val="accent1">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商用数据库索引存储</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2" name="文本框 36">
            <a:extLst>
              <a:ext uri="{FF2B5EF4-FFF2-40B4-BE49-F238E27FC236}">
                <a16:creationId xmlns:a16="http://schemas.microsoft.com/office/drawing/2014/main" id="{F486798B-8377-094C-BBDF-8767B14D23C8}"/>
              </a:ext>
            </a:extLst>
          </p:cNvPr>
          <p:cNvSpPr txBox="1"/>
          <p:nvPr/>
        </p:nvSpPr>
        <p:spPr>
          <a:xfrm>
            <a:off x="9004481" y="2011950"/>
            <a:ext cx="2226417" cy="374571"/>
          </a:xfrm>
          <a:prstGeom prst="roundRect">
            <a:avLst/>
          </a:prstGeom>
          <a:solidFill>
            <a:schemeClr val="bg1"/>
          </a:solidFill>
          <a:ln w="19050">
            <a:solidFill>
              <a:schemeClr val="accent1">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分布式文件系统</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3" name="文本框 36">
            <a:extLst>
              <a:ext uri="{FF2B5EF4-FFF2-40B4-BE49-F238E27FC236}">
                <a16:creationId xmlns:a16="http://schemas.microsoft.com/office/drawing/2014/main" id="{A77D8FE1-EFDB-6F34-93A6-773467B8954F}"/>
              </a:ext>
            </a:extLst>
          </p:cNvPr>
          <p:cNvSpPr txBox="1"/>
          <p:nvPr/>
        </p:nvSpPr>
        <p:spPr>
          <a:xfrm>
            <a:off x="7708027" y="1483490"/>
            <a:ext cx="3522870" cy="374571"/>
          </a:xfrm>
          <a:prstGeom prst="roundRect">
            <a:avLst/>
          </a:prstGeom>
          <a:solidFill>
            <a:schemeClr val="bg1"/>
          </a:solidFill>
          <a:ln w="19050">
            <a:solidFill>
              <a:schemeClr val="accent4">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复杂的数据存储和抽取接口软件</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4" name="文本框 36">
            <a:extLst>
              <a:ext uri="{FF2B5EF4-FFF2-40B4-BE49-F238E27FC236}">
                <a16:creationId xmlns:a16="http://schemas.microsoft.com/office/drawing/2014/main" id="{5F566C8A-742A-B6AA-415C-C2884A6B0553}"/>
              </a:ext>
            </a:extLst>
          </p:cNvPr>
          <p:cNvSpPr txBox="1"/>
          <p:nvPr/>
        </p:nvSpPr>
        <p:spPr>
          <a:xfrm>
            <a:off x="5868932" y="2540410"/>
            <a:ext cx="1456100" cy="374571"/>
          </a:xfrm>
          <a:prstGeom prst="roundRect">
            <a:avLst/>
          </a:prstGeom>
          <a:solidFill>
            <a:schemeClr val="bg1"/>
          </a:solidFill>
          <a:ln w="19050">
            <a:solidFill>
              <a:schemeClr val="accent2">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多台服务器</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5" name="文本框 36">
            <a:extLst>
              <a:ext uri="{FF2B5EF4-FFF2-40B4-BE49-F238E27FC236}">
                <a16:creationId xmlns:a16="http://schemas.microsoft.com/office/drawing/2014/main" id="{8DDF32C1-81F4-F175-288C-03EC2FF35625}"/>
              </a:ext>
            </a:extLst>
          </p:cNvPr>
          <p:cNvSpPr txBox="1"/>
          <p:nvPr/>
        </p:nvSpPr>
        <p:spPr>
          <a:xfrm>
            <a:off x="7728153" y="4262863"/>
            <a:ext cx="3502743" cy="374571"/>
          </a:xfrm>
          <a:prstGeom prst="roundRect">
            <a:avLst/>
          </a:prstGeom>
          <a:solidFill>
            <a:schemeClr val="bg1"/>
          </a:solidFill>
          <a:ln w="19050">
            <a:solidFill>
              <a:schemeClr val="accent2">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大规模分布式存储硬件</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6" name="文本框 36">
            <a:extLst>
              <a:ext uri="{FF2B5EF4-FFF2-40B4-BE49-F238E27FC236}">
                <a16:creationId xmlns:a16="http://schemas.microsoft.com/office/drawing/2014/main" id="{CAA969B8-9CC6-ECD4-C5A3-0500A25DB7D4}"/>
              </a:ext>
            </a:extLst>
          </p:cNvPr>
          <p:cNvSpPr txBox="1"/>
          <p:nvPr/>
        </p:nvSpPr>
        <p:spPr>
          <a:xfrm>
            <a:off x="5868931" y="3706097"/>
            <a:ext cx="5361965" cy="374571"/>
          </a:xfrm>
          <a:prstGeom prst="roundRect">
            <a:avLst/>
          </a:prstGeom>
          <a:solidFill>
            <a:schemeClr val="bg1"/>
          </a:solidFill>
          <a:ln w="19050">
            <a:solidFill>
              <a:schemeClr val="accent1">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altLang="zh-CN" sz="1600" dirty="0">
                <a:solidFill>
                  <a:prstClr val="black"/>
                </a:solidFill>
                <a:latin typeface="Arial"/>
                <a:ea typeface="黑体" panose="02010609060101010101" pitchFamily="49" charset="-122"/>
                <a:cs typeface="Times New Roman" panose="02020603050405020304" pitchFamily="18" charset="0"/>
              </a:rPr>
              <a:t>LACCS-DB</a:t>
            </a:r>
            <a:r>
              <a:rPr lang="zh-CN" altLang="en-US" sz="1600" dirty="0">
                <a:solidFill>
                  <a:prstClr val="black"/>
                </a:solidFill>
                <a:latin typeface="Arial"/>
                <a:ea typeface="黑体" panose="02010609060101010101" pitchFamily="49" charset="-122"/>
                <a:cs typeface="Times New Roman" panose="02020603050405020304" pitchFamily="18" charset="0"/>
              </a:rPr>
              <a:t>自主高性能服务及接口软件</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7" name="文本框 36">
            <a:extLst>
              <a:ext uri="{FF2B5EF4-FFF2-40B4-BE49-F238E27FC236}">
                <a16:creationId xmlns:a16="http://schemas.microsoft.com/office/drawing/2014/main" id="{35531587-D810-E09D-E7F0-AB48DE5183E7}"/>
              </a:ext>
            </a:extLst>
          </p:cNvPr>
          <p:cNvSpPr txBox="1"/>
          <p:nvPr/>
        </p:nvSpPr>
        <p:spPr>
          <a:xfrm>
            <a:off x="5868931" y="4262862"/>
            <a:ext cx="1456100" cy="374571"/>
          </a:xfrm>
          <a:prstGeom prst="roundRect">
            <a:avLst/>
          </a:prstGeom>
          <a:solidFill>
            <a:schemeClr val="bg1"/>
          </a:solidFill>
          <a:ln w="19050">
            <a:solidFill>
              <a:schemeClr val="accent2">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一台服务器</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8" name="文本框 37">
            <a:extLst>
              <a:ext uri="{FF2B5EF4-FFF2-40B4-BE49-F238E27FC236}">
                <a16:creationId xmlns:a16="http://schemas.microsoft.com/office/drawing/2014/main" id="{A3885064-A0BC-4119-B377-75EB25F3EBEC}"/>
              </a:ext>
            </a:extLst>
          </p:cNvPr>
          <p:cNvSpPr txBox="1"/>
          <p:nvPr/>
        </p:nvSpPr>
        <p:spPr>
          <a:xfrm>
            <a:off x="7296693" y="3121455"/>
            <a:ext cx="2625213" cy="307777"/>
          </a:xfrm>
          <a:prstGeom prst="rect">
            <a:avLst/>
          </a:prstGeom>
          <a:solidFill>
            <a:sysClr val="window" lastClr="FFFFFF">
              <a:alpha val="75000"/>
            </a:sysClr>
          </a:solidFill>
        </p:spPr>
        <p:txBody>
          <a:bodyPr wrap="square" lIns="0" tIns="0" rIns="0" bIns="0" rtlCol="0">
            <a:spAutoFit/>
          </a:bodyPr>
          <a:lstStyle/>
          <a:p>
            <a:pPr marL="0" marR="0" lvl="0" indent="0" algn="ctr" defTabSz="944895" eaLnBrk="1" fontAlgn="auto" latinLnBrk="0" hangingPunct="1">
              <a:lnSpc>
                <a:spcPct val="100000"/>
              </a:lnSpc>
              <a:spcBef>
                <a:spcPts val="0"/>
              </a:spcBef>
              <a:spcAft>
                <a:spcPts val="0"/>
              </a:spcAft>
              <a:buClr>
                <a:prstClr val="black"/>
              </a:buClr>
              <a:buSzTx/>
              <a:buFontTx/>
              <a:buNone/>
              <a:tabLst/>
              <a:defRPr/>
            </a:pPr>
            <a:r>
              <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极大简化软硬件架构</a:t>
            </a:r>
            <a:endPar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39" name="文本框 36">
            <a:extLst>
              <a:ext uri="{FF2B5EF4-FFF2-40B4-BE49-F238E27FC236}">
                <a16:creationId xmlns:a16="http://schemas.microsoft.com/office/drawing/2014/main" id="{C925CC1F-A15D-0A00-67AB-8E8227A7F1B7}"/>
              </a:ext>
            </a:extLst>
          </p:cNvPr>
          <p:cNvSpPr txBox="1"/>
          <p:nvPr/>
        </p:nvSpPr>
        <p:spPr>
          <a:xfrm>
            <a:off x="5888827" y="1481438"/>
            <a:ext cx="1456100" cy="374571"/>
          </a:xfrm>
          <a:prstGeom prst="roundRect">
            <a:avLst/>
          </a:prstGeom>
          <a:solidFill>
            <a:schemeClr val="bg1"/>
          </a:solidFill>
          <a:ln w="19050">
            <a:solidFill>
              <a:schemeClr val="accent2">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接口服务器</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40" name="文本框 36">
            <a:extLst>
              <a:ext uri="{FF2B5EF4-FFF2-40B4-BE49-F238E27FC236}">
                <a16:creationId xmlns:a16="http://schemas.microsoft.com/office/drawing/2014/main" id="{597110C0-5C51-637A-DA6B-A0A6B9B61FDC}"/>
              </a:ext>
            </a:extLst>
          </p:cNvPr>
          <p:cNvSpPr txBox="1"/>
          <p:nvPr/>
        </p:nvSpPr>
        <p:spPr>
          <a:xfrm>
            <a:off x="5898890" y="5025673"/>
            <a:ext cx="1456100" cy="1316935"/>
          </a:xfrm>
          <a:prstGeom prst="roundRect">
            <a:avLst/>
          </a:prstGeom>
          <a:solidFill>
            <a:schemeClr val="accent1">
              <a:lumMod val="20000"/>
              <a:lumOff val="80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dirty="0">
                <a:solidFill>
                  <a:prstClr val="black"/>
                </a:solidFill>
                <a:latin typeface="Arial"/>
                <a:ea typeface="黑体" panose="02010609060101010101" pitchFamily="49" charset="-122"/>
                <a:cs typeface="Times New Roman" panose="02020603050405020304" pitchFamily="18" charset="0"/>
              </a:rPr>
              <a:t>约</a:t>
            </a:r>
            <a:r>
              <a:rPr kumimoji="0" lang="zh-CN" altLang="en-US"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千万量级的硬件成本</a:t>
            </a:r>
            <a:endParaRPr kumimoji="0" lang="en-US" altLang="zh-CN" sz="14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41" name="文本框 36">
            <a:extLst>
              <a:ext uri="{FF2B5EF4-FFF2-40B4-BE49-F238E27FC236}">
                <a16:creationId xmlns:a16="http://schemas.microsoft.com/office/drawing/2014/main" id="{8A9960A0-29FC-EE08-47E6-796B28BB247E}"/>
              </a:ext>
            </a:extLst>
          </p:cNvPr>
          <p:cNvSpPr txBox="1"/>
          <p:nvPr/>
        </p:nvSpPr>
        <p:spPr>
          <a:xfrm>
            <a:off x="8061065" y="5025672"/>
            <a:ext cx="1456100" cy="1316935"/>
          </a:xfrm>
          <a:prstGeom prst="roundRect">
            <a:avLst/>
          </a:prstGeom>
          <a:gradFill flip="none" rotWithShape="1">
            <a:gsLst>
              <a:gs pos="0">
                <a:schemeClr val="accent1">
                  <a:lumMod val="20000"/>
                  <a:lumOff val="80000"/>
                </a:schemeClr>
              </a:gs>
              <a:gs pos="20000">
                <a:schemeClr val="bg1"/>
              </a:gs>
              <a:gs pos="99000">
                <a:schemeClr val="bg1"/>
              </a:gs>
            </a:gsLst>
            <a:lin ang="16200000" scaled="1"/>
            <a:tileRect/>
          </a:gradFill>
          <a:ln w="38100">
            <a:solidFill>
              <a:srgbClr val="FF0000"/>
            </a:solidFill>
          </a:ln>
          <a:effectLst>
            <a:outerShdw blurRad="50800" dist="38100" dir="2700000" algn="tl" rotWithShape="0">
              <a:prstClr val="black">
                <a:alpha val="40000"/>
              </a:prstClr>
            </a:outerShdw>
          </a:effectLst>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降低至约</a:t>
            </a:r>
            <a:r>
              <a:rPr kumimoji="0" lang="en-US" altLang="zh-CN"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200</a:t>
            </a:r>
            <a:r>
              <a:rPr kumimoji="0" lang="zh-CN" altLang="en-US"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万</a:t>
            </a:r>
            <a:endParaRPr kumimoji="0" lang="en-US" altLang="zh-CN" sz="14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42" name="下箭头 41">
            <a:extLst>
              <a:ext uri="{FF2B5EF4-FFF2-40B4-BE49-F238E27FC236}">
                <a16:creationId xmlns:a16="http://schemas.microsoft.com/office/drawing/2014/main" id="{33B86B0B-45F3-CA52-92CB-A6A1D49A9DBE}"/>
              </a:ext>
            </a:extLst>
          </p:cNvPr>
          <p:cNvSpPr/>
          <p:nvPr/>
        </p:nvSpPr>
        <p:spPr>
          <a:xfrm rot="16200000">
            <a:off x="7381588" y="5566149"/>
            <a:ext cx="651953" cy="235976"/>
          </a:xfrm>
          <a:prstGeom prst="downArrow">
            <a:avLst/>
          </a:prstGeom>
          <a:gradFill flip="none" rotWithShape="1">
            <a:gsLst>
              <a:gs pos="0">
                <a:schemeClr val="accent2">
                  <a:lumMod val="60000"/>
                  <a:lumOff val="40000"/>
                </a:schemeClr>
              </a:gs>
              <a:gs pos="50000">
                <a:schemeClr val="accent2">
                  <a:lumMod val="40000"/>
                  <a:lumOff val="60000"/>
                </a:schemeClr>
              </a:gs>
              <a:gs pos="100000">
                <a:schemeClr val="accent2">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文本框 42">
            <a:extLst>
              <a:ext uri="{FF2B5EF4-FFF2-40B4-BE49-F238E27FC236}">
                <a16:creationId xmlns:a16="http://schemas.microsoft.com/office/drawing/2014/main" id="{528C100E-95D2-FDBB-BF15-ACEEBAC3D747}"/>
              </a:ext>
            </a:extLst>
          </p:cNvPr>
          <p:cNvSpPr txBox="1"/>
          <p:nvPr/>
        </p:nvSpPr>
        <p:spPr>
          <a:xfrm>
            <a:off x="9751218" y="5006009"/>
            <a:ext cx="1456096" cy="1336598"/>
          </a:xfrm>
          <a:prstGeom prst="roundRect">
            <a:avLst/>
          </a:prstGeom>
          <a:solidFill>
            <a:srgbClr val="0070C0">
              <a:alpha val="75000"/>
            </a:srgbClr>
          </a:solidFill>
        </p:spPr>
        <p:txBody>
          <a:bodyPr wrap="square" lIns="0" tIns="0" rIns="0" bIns="0" rtlCol="0" anchor="ctr" anchorCtr="0">
            <a:noAutofit/>
          </a:bodyPr>
          <a:lstStyle/>
          <a:p>
            <a:pPr marL="0" marR="0" lvl="0" indent="0" algn="ctr" defTabSz="944895" eaLnBrk="1" fontAlgn="auto" latinLnBrk="0" hangingPunct="1">
              <a:lnSpc>
                <a:spcPct val="120000"/>
              </a:lnSpc>
              <a:spcBef>
                <a:spcPts val="0"/>
              </a:spcBef>
              <a:spcAft>
                <a:spcPts val="0"/>
              </a:spcAft>
              <a:buClr>
                <a:prstClr val="black"/>
              </a:buClr>
              <a:buSzTx/>
              <a:buFontTx/>
              <a:buNone/>
              <a:tabLst/>
              <a:defRPr/>
            </a:pPr>
            <a:r>
              <a:rPr kumimoji="0" lang="zh-CN" altLang="en-US"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高效驱动全装置大数据</a:t>
            </a:r>
            <a:r>
              <a:rPr lang="en-US" altLang="zh-CN" sz="2000" b="1" kern="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全息</a:t>
            </a:r>
            <a:r>
              <a:rPr kumimoji="0" lang="en-US" altLang="zh-CN"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处理</a:t>
            </a:r>
            <a:endParaRPr kumimoji="0" lang="en-US" altLang="zh-CN"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44" name="直线箭头连接符 43">
            <a:extLst>
              <a:ext uri="{FF2B5EF4-FFF2-40B4-BE49-F238E27FC236}">
                <a16:creationId xmlns:a16="http://schemas.microsoft.com/office/drawing/2014/main" id="{0EFB13FD-522D-8B90-B519-7E11FFDFCF08}"/>
              </a:ext>
            </a:extLst>
          </p:cNvPr>
          <p:cNvCxnSpPr>
            <a:cxnSpLocks/>
          </p:cNvCxnSpPr>
          <p:nvPr/>
        </p:nvCxnSpPr>
        <p:spPr>
          <a:xfrm>
            <a:off x="5506064" y="5684141"/>
            <a:ext cx="373162"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a:extLst>
              <a:ext uri="{FF2B5EF4-FFF2-40B4-BE49-F238E27FC236}">
                <a16:creationId xmlns:a16="http://schemas.microsoft.com/office/drawing/2014/main" id="{151F4660-D1DF-1CEE-44B7-EC1C9DD27237}"/>
              </a:ext>
            </a:extLst>
          </p:cNvPr>
          <p:cNvCxnSpPr>
            <a:cxnSpLocks/>
          </p:cNvCxnSpPr>
          <p:nvPr/>
        </p:nvCxnSpPr>
        <p:spPr>
          <a:xfrm>
            <a:off x="6626940" y="4699818"/>
            <a:ext cx="0" cy="306191"/>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97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47AA7-32F2-6A3A-C0FD-CB38AE77F676}"/>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7714C375-51A2-8867-3748-62A884FA021F}"/>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大模型</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智能体</a:t>
            </a:r>
          </a:p>
        </p:txBody>
      </p:sp>
      <p:sp>
        <p:nvSpPr>
          <p:cNvPr id="2" name="灯片编号占位符 1">
            <a:extLst>
              <a:ext uri="{FF2B5EF4-FFF2-40B4-BE49-F238E27FC236}">
                <a16:creationId xmlns:a16="http://schemas.microsoft.com/office/drawing/2014/main" id="{737CDDCA-DEF0-9C06-81B5-D5EF8EF030D5}"/>
              </a:ext>
            </a:extLst>
          </p:cNvPr>
          <p:cNvSpPr>
            <a:spLocks noGrp="1"/>
          </p:cNvSpPr>
          <p:nvPr>
            <p:ph type="sldNum" sz="quarter" idx="12"/>
          </p:nvPr>
        </p:nvSpPr>
        <p:spPr/>
        <p:txBody>
          <a:bodyPr/>
          <a:lstStyle/>
          <a:p>
            <a:fld id="{877910C5-8827-49E7-9921-F41D343D1620}" type="slidenum">
              <a:rPr lang="zh-CN" altLang="en-US" smtClean="0"/>
              <a:pPr/>
              <a:t>28</a:t>
            </a:fld>
            <a:endParaRPr lang="zh-CN" altLang="en-US" dirty="0"/>
          </a:p>
        </p:txBody>
      </p:sp>
      <p:sp>
        <p:nvSpPr>
          <p:cNvPr id="3" name="矩形 2">
            <a:extLst>
              <a:ext uri="{FF2B5EF4-FFF2-40B4-BE49-F238E27FC236}">
                <a16:creationId xmlns:a16="http://schemas.microsoft.com/office/drawing/2014/main" id="{BB400A49-F20B-190B-6CF5-F6BD8B1E7971}"/>
              </a:ext>
            </a:extLst>
          </p:cNvPr>
          <p:cNvSpPr/>
          <p:nvPr/>
        </p:nvSpPr>
        <p:spPr>
          <a:xfrm>
            <a:off x="512618" y="914400"/>
            <a:ext cx="3463636" cy="5281864"/>
          </a:xfrm>
          <a:prstGeom prst="rect">
            <a:avLst/>
          </a:prstGeom>
          <a:gradFill flip="none" rotWithShape="1">
            <a:gsLst>
              <a:gs pos="0">
                <a:schemeClr val="accent1">
                  <a:tint val="66000"/>
                  <a:satMod val="160000"/>
                </a:schemeClr>
              </a:gs>
              <a:gs pos="12000">
                <a:srgbClr val="98ADEA">
                  <a:lumMod val="25979"/>
                  <a:lumOff val="74021"/>
                </a:srgbClr>
              </a:gs>
              <a:gs pos="24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矩形 4">
            <a:extLst>
              <a:ext uri="{FF2B5EF4-FFF2-40B4-BE49-F238E27FC236}">
                <a16:creationId xmlns:a16="http://schemas.microsoft.com/office/drawing/2014/main" id="{4A6A34C9-0CE5-9CC1-2B2D-62423A2B6B6C}"/>
              </a:ext>
            </a:extLst>
          </p:cNvPr>
          <p:cNvSpPr/>
          <p:nvPr/>
        </p:nvSpPr>
        <p:spPr>
          <a:xfrm>
            <a:off x="4364182" y="914399"/>
            <a:ext cx="3463636" cy="5281865"/>
          </a:xfrm>
          <a:prstGeom prst="rect">
            <a:avLst/>
          </a:prstGeom>
          <a:gradFill flip="none" rotWithShape="1">
            <a:gsLst>
              <a:gs pos="0">
                <a:schemeClr val="accent1">
                  <a:tint val="66000"/>
                  <a:satMod val="160000"/>
                </a:schemeClr>
              </a:gs>
              <a:gs pos="12000">
                <a:srgbClr val="98ADEA">
                  <a:lumMod val="25979"/>
                  <a:lumOff val="74021"/>
                </a:srgbClr>
              </a:gs>
              <a:gs pos="24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矩形 5">
            <a:extLst>
              <a:ext uri="{FF2B5EF4-FFF2-40B4-BE49-F238E27FC236}">
                <a16:creationId xmlns:a16="http://schemas.microsoft.com/office/drawing/2014/main" id="{C6649682-7D2B-D072-593A-0BA5FB7587AF}"/>
              </a:ext>
            </a:extLst>
          </p:cNvPr>
          <p:cNvSpPr/>
          <p:nvPr/>
        </p:nvSpPr>
        <p:spPr>
          <a:xfrm>
            <a:off x="8311998" y="914399"/>
            <a:ext cx="3463636" cy="5281865"/>
          </a:xfrm>
          <a:prstGeom prst="rect">
            <a:avLst/>
          </a:prstGeom>
          <a:gradFill flip="none" rotWithShape="1">
            <a:gsLst>
              <a:gs pos="0">
                <a:schemeClr val="accent1">
                  <a:tint val="66000"/>
                  <a:satMod val="160000"/>
                </a:schemeClr>
              </a:gs>
              <a:gs pos="12000">
                <a:srgbClr val="98ADEA">
                  <a:lumMod val="25979"/>
                  <a:lumOff val="74021"/>
                </a:srgbClr>
              </a:gs>
              <a:gs pos="24000">
                <a:schemeClr val="bg1"/>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文本框 6">
            <a:extLst>
              <a:ext uri="{FF2B5EF4-FFF2-40B4-BE49-F238E27FC236}">
                <a16:creationId xmlns:a16="http://schemas.microsoft.com/office/drawing/2014/main" id="{43E719DC-D93F-1C91-E758-410BAD8EA5A9}"/>
              </a:ext>
            </a:extLst>
          </p:cNvPr>
          <p:cNvSpPr txBox="1"/>
          <p:nvPr/>
        </p:nvSpPr>
        <p:spPr>
          <a:xfrm>
            <a:off x="1433957" y="1039091"/>
            <a:ext cx="1620957"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知识检索</a:t>
            </a:r>
          </a:p>
        </p:txBody>
      </p:sp>
      <p:sp>
        <p:nvSpPr>
          <p:cNvPr id="9" name="文本框 8">
            <a:extLst>
              <a:ext uri="{FF2B5EF4-FFF2-40B4-BE49-F238E27FC236}">
                <a16:creationId xmlns:a16="http://schemas.microsoft.com/office/drawing/2014/main" id="{CD31BF5E-4BFF-697B-FB21-CD3DBB50ACA7}"/>
              </a:ext>
            </a:extLst>
          </p:cNvPr>
          <p:cNvSpPr txBox="1"/>
          <p:nvPr/>
        </p:nvSpPr>
        <p:spPr>
          <a:xfrm>
            <a:off x="5285521" y="1043466"/>
            <a:ext cx="1620957"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数据分析</a:t>
            </a:r>
          </a:p>
        </p:txBody>
      </p:sp>
      <p:sp>
        <p:nvSpPr>
          <p:cNvPr id="10" name="文本框 9">
            <a:extLst>
              <a:ext uri="{FF2B5EF4-FFF2-40B4-BE49-F238E27FC236}">
                <a16:creationId xmlns:a16="http://schemas.microsoft.com/office/drawing/2014/main" id="{95303063-756B-F207-09AE-344E0F61EA58}"/>
              </a:ext>
            </a:extLst>
          </p:cNvPr>
          <p:cNvSpPr txBox="1"/>
          <p:nvPr/>
        </p:nvSpPr>
        <p:spPr>
          <a:xfrm>
            <a:off x="9137086" y="1039091"/>
            <a:ext cx="1620957"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工具生成</a:t>
            </a:r>
          </a:p>
        </p:txBody>
      </p:sp>
      <p:pic>
        <p:nvPicPr>
          <p:cNvPr id="11" name="图片 10">
            <a:extLst>
              <a:ext uri="{FF2B5EF4-FFF2-40B4-BE49-F238E27FC236}">
                <a16:creationId xmlns:a16="http://schemas.microsoft.com/office/drawing/2014/main" id="{9EC3D99B-8665-42DA-7EC5-C1896BB33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802" y="1794884"/>
            <a:ext cx="3360392" cy="3077502"/>
          </a:xfrm>
          <a:prstGeom prst="rect">
            <a:avLst/>
          </a:prstGeom>
        </p:spPr>
      </p:pic>
      <p:sp>
        <p:nvSpPr>
          <p:cNvPr id="12" name="文本框 11">
            <a:extLst>
              <a:ext uri="{FF2B5EF4-FFF2-40B4-BE49-F238E27FC236}">
                <a16:creationId xmlns:a16="http://schemas.microsoft.com/office/drawing/2014/main" id="{78C7AEFF-91A1-8D0A-36B2-0ACE13C947CE}"/>
              </a:ext>
            </a:extLst>
          </p:cNvPr>
          <p:cNvSpPr txBox="1"/>
          <p:nvPr/>
        </p:nvSpPr>
        <p:spPr>
          <a:xfrm>
            <a:off x="4706350" y="5079115"/>
            <a:ext cx="2779295" cy="818552"/>
          </a:xfrm>
          <a:prstGeom prst="rect">
            <a:avLst/>
          </a:prstGeom>
        </p:spPr>
        <p:txBody>
          <a:bodyPr wrap="square">
            <a:noAutofit/>
          </a:bodyPr>
          <a:lstStyle/>
          <a:p>
            <a:pPr marL="0" indent="0">
              <a:lnSpc>
                <a:spcPct val="120000"/>
              </a:lnSpc>
            </a:pPr>
            <a:r>
              <a:rPr lang="zh-CN" altLang="en-US" sz="2400" b="1" dirty="0">
                <a:latin typeface="微软雅黑" panose="020B0503020204020204" pitchFamily="34" charset="-122"/>
                <a:ea typeface="微软雅黑" panose="020B0503020204020204" pitchFamily="34" charset="-122"/>
              </a:rPr>
              <a:t>读取历史数据，分析变化趋势和原因</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007828A3-C226-F8D9-4BAE-4857FE72A044}"/>
              </a:ext>
            </a:extLst>
          </p:cNvPr>
          <p:cNvPicPr>
            <a:picLocks noChangeAspect="1"/>
          </p:cNvPicPr>
          <p:nvPr/>
        </p:nvPicPr>
        <p:blipFill>
          <a:blip r:embed="rId4">
            <a:extLst>
              <a:ext uri="{28A0092B-C50C-407E-A947-70E740481C1C}">
                <a14:useLocalDpi xmlns:a14="http://schemas.microsoft.com/office/drawing/2010/main" val="0"/>
              </a:ext>
            </a:extLst>
          </a:blip>
          <a:srcRect l="10284" t="15713" r="34547"/>
          <a:stretch>
            <a:fillRect/>
          </a:stretch>
        </p:blipFill>
        <p:spPr>
          <a:xfrm>
            <a:off x="575992" y="1794885"/>
            <a:ext cx="3336885" cy="3077502"/>
          </a:xfrm>
          <a:prstGeom prst="rect">
            <a:avLst/>
          </a:prstGeom>
        </p:spPr>
      </p:pic>
      <p:sp>
        <p:nvSpPr>
          <p:cNvPr id="14" name="文本框 13">
            <a:extLst>
              <a:ext uri="{FF2B5EF4-FFF2-40B4-BE49-F238E27FC236}">
                <a16:creationId xmlns:a16="http://schemas.microsoft.com/office/drawing/2014/main" id="{600743F3-7BD4-A1AA-9EAD-34F45A615791}"/>
              </a:ext>
            </a:extLst>
          </p:cNvPr>
          <p:cNvSpPr txBox="1"/>
          <p:nvPr/>
        </p:nvSpPr>
        <p:spPr>
          <a:xfrm>
            <a:off x="854786" y="5079115"/>
            <a:ext cx="2779295" cy="818552"/>
          </a:xfrm>
          <a:prstGeom prst="rect">
            <a:avLst/>
          </a:prstGeom>
        </p:spPr>
        <p:txBody>
          <a:bodyPr wrap="square">
            <a:noAutofit/>
          </a:bodyPr>
          <a:lstStyle/>
          <a:p>
            <a:pPr marL="0" indent="0">
              <a:lnSpc>
                <a:spcPct val="120000"/>
              </a:lnSpc>
            </a:pPr>
            <a:r>
              <a:rPr lang="zh-CN" altLang="en-US" sz="2400" b="1" dirty="0">
                <a:latin typeface="微软雅黑" panose="020B0503020204020204" pitchFamily="34" charset="-122"/>
                <a:ea typeface="微软雅黑" panose="020B0503020204020204" pitchFamily="34" charset="-122"/>
              </a:rPr>
              <a:t>参数对比，方案查询，调试方法分析</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1BBF7BBA-DD1E-6643-2EE0-99B52A412EA2}"/>
              </a:ext>
            </a:extLst>
          </p:cNvPr>
          <p:cNvPicPr>
            <a:picLocks noChangeAspect="1"/>
          </p:cNvPicPr>
          <p:nvPr/>
        </p:nvPicPr>
        <p:blipFill>
          <a:blip r:embed="rId5"/>
          <a:srcRect l="10874" t="14860" r="34580" b="3882"/>
          <a:stretch>
            <a:fillRect/>
          </a:stretch>
        </p:blipFill>
        <p:spPr>
          <a:xfrm>
            <a:off x="8470233" y="1794884"/>
            <a:ext cx="3169840" cy="3077503"/>
          </a:xfrm>
          <a:prstGeom prst="rect">
            <a:avLst/>
          </a:prstGeom>
        </p:spPr>
      </p:pic>
      <p:sp>
        <p:nvSpPr>
          <p:cNvPr id="16" name="文本框 15">
            <a:extLst>
              <a:ext uri="{FF2B5EF4-FFF2-40B4-BE49-F238E27FC236}">
                <a16:creationId xmlns:a16="http://schemas.microsoft.com/office/drawing/2014/main" id="{2D83B605-A219-1ED8-387F-9A152AB37949}"/>
              </a:ext>
            </a:extLst>
          </p:cNvPr>
          <p:cNvSpPr txBox="1"/>
          <p:nvPr/>
        </p:nvSpPr>
        <p:spPr>
          <a:xfrm>
            <a:off x="8665505" y="5079115"/>
            <a:ext cx="2779295" cy="818552"/>
          </a:xfrm>
          <a:prstGeom prst="rect">
            <a:avLst/>
          </a:prstGeom>
        </p:spPr>
        <p:txBody>
          <a:bodyPr wrap="square">
            <a:noAutofit/>
          </a:bodyPr>
          <a:lstStyle/>
          <a:p>
            <a:pPr marL="0" indent="0">
              <a:lnSpc>
                <a:spcPct val="120000"/>
              </a:lnSpc>
            </a:pPr>
            <a:r>
              <a:rPr lang="zh-CN" altLang="en-US" sz="2400" b="1" dirty="0">
                <a:latin typeface="微软雅黑" panose="020B0503020204020204" pitchFamily="34" charset="-122"/>
                <a:ea typeface="微软雅黑" panose="020B0503020204020204" pitchFamily="34" charset="-122"/>
              </a:rPr>
              <a:t>理解调用接口，编写代码，实现功能</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7119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74C72-918A-85FB-4D29-EDDB912D6759}"/>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D6F3A107-8549-5648-E21B-609AD00DA3F2}"/>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大模型</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智能体</a:t>
            </a:r>
          </a:p>
        </p:txBody>
      </p:sp>
      <p:sp>
        <p:nvSpPr>
          <p:cNvPr id="2" name="灯片编号占位符 1">
            <a:extLst>
              <a:ext uri="{FF2B5EF4-FFF2-40B4-BE49-F238E27FC236}">
                <a16:creationId xmlns:a16="http://schemas.microsoft.com/office/drawing/2014/main" id="{96559FB7-6696-CBE1-7C78-BC2D9C671200}"/>
              </a:ext>
            </a:extLst>
          </p:cNvPr>
          <p:cNvSpPr>
            <a:spLocks noGrp="1"/>
          </p:cNvSpPr>
          <p:nvPr>
            <p:ph type="sldNum" sz="quarter" idx="12"/>
          </p:nvPr>
        </p:nvSpPr>
        <p:spPr/>
        <p:txBody>
          <a:bodyPr/>
          <a:lstStyle/>
          <a:p>
            <a:fld id="{877910C5-8827-49E7-9921-F41D343D1620}" type="slidenum">
              <a:rPr lang="zh-CN" altLang="en-US" smtClean="0"/>
              <a:pPr/>
              <a:t>29</a:t>
            </a:fld>
            <a:endParaRPr lang="zh-CN" altLang="en-US" dirty="0"/>
          </a:p>
        </p:txBody>
      </p:sp>
      <p:sp>
        <p:nvSpPr>
          <p:cNvPr id="8" name="文本框 7">
            <a:extLst>
              <a:ext uri="{FF2B5EF4-FFF2-40B4-BE49-F238E27FC236}">
                <a16:creationId xmlns:a16="http://schemas.microsoft.com/office/drawing/2014/main" id="{5ECCD8E6-F1C4-DA6B-04A5-91E7401136F8}"/>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驱动</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HIAF</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装置上</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基于用户自然语言交互的历史数据分析工具</a:t>
            </a:r>
          </a:p>
        </p:txBody>
      </p:sp>
      <p:pic>
        <p:nvPicPr>
          <p:cNvPr id="19" name="图片 18">
            <a:extLst>
              <a:ext uri="{FF2B5EF4-FFF2-40B4-BE49-F238E27FC236}">
                <a16:creationId xmlns:a16="http://schemas.microsoft.com/office/drawing/2014/main" id="{663A7440-C01B-9F63-8DB0-BD7FEF43E856}"/>
              </a:ext>
            </a:extLst>
          </p:cNvPr>
          <p:cNvPicPr>
            <a:picLocks noChangeAspect="1"/>
          </p:cNvPicPr>
          <p:nvPr/>
        </p:nvPicPr>
        <p:blipFill>
          <a:blip r:embed="rId3"/>
          <a:stretch>
            <a:fillRect/>
          </a:stretch>
        </p:blipFill>
        <p:spPr>
          <a:xfrm>
            <a:off x="2457674" y="1360120"/>
            <a:ext cx="7061200" cy="685800"/>
          </a:xfrm>
          <a:prstGeom prst="rect">
            <a:avLst/>
          </a:prstGeom>
        </p:spPr>
      </p:pic>
      <p:pic>
        <p:nvPicPr>
          <p:cNvPr id="20" name="图片 19">
            <a:extLst>
              <a:ext uri="{FF2B5EF4-FFF2-40B4-BE49-F238E27FC236}">
                <a16:creationId xmlns:a16="http://schemas.microsoft.com/office/drawing/2014/main" id="{24857ECC-995F-1E16-14E9-F2972F05F887}"/>
              </a:ext>
            </a:extLst>
          </p:cNvPr>
          <p:cNvPicPr>
            <a:picLocks noChangeAspect="1"/>
          </p:cNvPicPr>
          <p:nvPr/>
        </p:nvPicPr>
        <p:blipFill>
          <a:blip r:embed="rId4"/>
          <a:stretch>
            <a:fillRect/>
          </a:stretch>
        </p:blipFill>
        <p:spPr>
          <a:xfrm>
            <a:off x="352991" y="2169909"/>
            <a:ext cx="4209366" cy="4233946"/>
          </a:xfrm>
          <a:prstGeom prst="rect">
            <a:avLst/>
          </a:prstGeom>
        </p:spPr>
      </p:pic>
      <p:pic>
        <p:nvPicPr>
          <p:cNvPr id="21" name="图片 20">
            <a:extLst>
              <a:ext uri="{FF2B5EF4-FFF2-40B4-BE49-F238E27FC236}">
                <a16:creationId xmlns:a16="http://schemas.microsoft.com/office/drawing/2014/main" id="{B71C646F-D9D0-22E3-69BF-15C439F335B7}"/>
              </a:ext>
            </a:extLst>
          </p:cNvPr>
          <p:cNvPicPr>
            <a:picLocks noChangeAspect="1"/>
          </p:cNvPicPr>
          <p:nvPr/>
        </p:nvPicPr>
        <p:blipFill>
          <a:blip r:embed="rId5"/>
          <a:stretch>
            <a:fillRect/>
          </a:stretch>
        </p:blipFill>
        <p:spPr>
          <a:xfrm>
            <a:off x="4743661" y="2169910"/>
            <a:ext cx="5461172" cy="4215342"/>
          </a:xfrm>
          <a:prstGeom prst="rect">
            <a:avLst/>
          </a:prstGeom>
        </p:spPr>
      </p:pic>
      <p:pic>
        <p:nvPicPr>
          <p:cNvPr id="22" name="图片 21">
            <a:extLst>
              <a:ext uri="{FF2B5EF4-FFF2-40B4-BE49-F238E27FC236}">
                <a16:creationId xmlns:a16="http://schemas.microsoft.com/office/drawing/2014/main" id="{F9528F0E-2730-04D7-42D9-D5B527676E75}"/>
              </a:ext>
            </a:extLst>
          </p:cNvPr>
          <p:cNvPicPr>
            <a:picLocks noChangeAspect="1"/>
          </p:cNvPicPr>
          <p:nvPr/>
        </p:nvPicPr>
        <p:blipFill>
          <a:blip r:embed="rId6"/>
          <a:srcRect l="13662" t="27338" r="34153"/>
          <a:stretch>
            <a:fillRect/>
          </a:stretch>
        </p:blipFill>
        <p:spPr>
          <a:xfrm>
            <a:off x="8182147" y="2169909"/>
            <a:ext cx="3636211" cy="2992483"/>
          </a:xfrm>
          <a:prstGeom prst="rect">
            <a:avLst/>
          </a:prstGeom>
        </p:spPr>
      </p:pic>
      <p:sp>
        <p:nvSpPr>
          <p:cNvPr id="23" name="椭圆 22">
            <a:extLst>
              <a:ext uri="{FF2B5EF4-FFF2-40B4-BE49-F238E27FC236}">
                <a16:creationId xmlns:a16="http://schemas.microsoft.com/office/drawing/2014/main" id="{6DFAF073-F5C8-B481-8634-181D2DB6556C}"/>
              </a:ext>
            </a:extLst>
          </p:cNvPr>
          <p:cNvSpPr/>
          <p:nvPr/>
        </p:nvSpPr>
        <p:spPr>
          <a:xfrm>
            <a:off x="8429297" y="4841615"/>
            <a:ext cx="825075" cy="2941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4C4F5B5C-C50F-DC39-2885-4ACCBA68E07F}"/>
              </a:ext>
            </a:extLst>
          </p:cNvPr>
          <p:cNvSpPr txBox="1"/>
          <p:nvPr/>
        </p:nvSpPr>
        <p:spPr>
          <a:xfrm>
            <a:off x="10386137" y="5167921"/>
            <a:ext cx="1456096" cy="1217331"/>
          </a:xfrm>
          <a:prstGeom prst="roundRect">
            <a:avLst/>
          </a:prstGeom>
          <a:solidFill>
            <a:srgbClr val="0070C0">
              <a:alpha val="75000"/>
            </a:srgbClr>
          </a:solidFill>
        </p:spPr>
        <p:txBody>
          <a:bodyPr wrap="square" lIns="0" tIns="0" rIns="0" bIns="0" rtlCol="0" anchor="ctr" anchorCtr="0">
            <a:noAutofit/>
          </a:bodyPr>
          <a:lstStyle/>
          <a:p>
            <a:pPr marL="0" marR="0" lvl="0" indent="0" algn="ctr" defTabSz="944895" eaLnBrk="1" fontAlgn="auto" latinLnBrk="0" hangingPunct="1">
              <a:lnSpc>
                <a:spcPct val="120000"/>
              </a:lnSpc>
              <a:spcBef>
                <a:spcPts val="0"/>
              </a:spcBef>
              <a:spcAft>
                <a:spcPts val="0"/>
              </a:spcAft>
              <a:buClr>
                <a:prstClr val="black"/>
              </a:buClr>
              <a:buSzTx/>
              <a:buFontTx/>
              <a:buNone/>
              <a:tabLst/>
              <a:defRPr/>
            </a:pPr>
            <a:r>
              <a:rPr kumimoji="0" lang="zh-CN" altLang="en-US"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已作为常用工具部署至</a:t>
            </a:r>
            <a:r>
              <a:rPr kumimoji="0" lang="en-US" altLang="zh-CN"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HIAF</a:t>
            </a:r>
            <a:r>
              <a:rPr kumimoji="0" lang="zh-CN" altLang="en-US"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装置</a:t>
            </a:r>
            <a:endParaRPr kumimoji="0" lang="en-US" altLang="zh-CN" sz="2000" b="1" i="0" u="none" strike="noStrike" kern="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51864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17EE3-6700-9F10-9610-AB25E1DEE512}"/>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F5C49D01-8506-C4C3-4E18-2FA72F58F9F4}"/>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1.</a:t>
            </a:r>
            <a:r>
              <a:rPr lang="zh-CN" altLang="en-US" dirty="0">
                <a:latin typeface="Arial" panose="020B0604020202020204" pitchFamily="34" charset="0"/>
                <a:cs typeface="Arial" panose="020B0604020202020204" pitchFamily="34" charset="0"/>
              </a:rPr>
              <a:t> 背景及目标</a:t>
            </a:r>
          </a:p>
        </p:txBody>
      </p:sp>
      <p:sp>
        <p:nvSpPr>
          <p:cNvPr id="2" name="灯片编号占位符 1">
            <a:extLst>
              <a:ext uri="{FF2B5EF4-FFF2-40B4-BE49-F238E27FC236}">
                <a16:creationId xmlns:a16="http://schemas.microsoft.com/office/drawing/2014/main" id="{40B7DB9D-3085-56FE-AF70-9E9814783366}"/>
              </a:ext>
            </a:extLst>
          </p:cNvPr>
          <p:cNvSpPr>
            <a:spLocks noGrp="1"/>
          </p:cNvSpPr>
          <p:nvPr>
            <p:ph type="sldNum" sz="quarter" idx="12"/>
          </p:nvPr>
        </p:nvSpPr>
        <p:spPr/>
        <p:txBody>
          <a:bodyPr/>
          <a:lstStyle/>
          <a:p>
            <a:fld id="{877910C5-8827-49E7-9921-F41D343D1620}" type="slidenum">
              <a:rPr lang="zh-CN" altLang="en-US" smtClean="0"/>
              <a:pPr/>
              <a:t>3</a:t>
            </a:fld>
            <a:endParaRPr lang="zh-CN" altLang="en-US" dirty="0"/>
          </a:p>
        </p:txBody>
      </p:sp>
      <p:sp>
        <p:nvSpPr>
          <p:cNvPr id="42" name="矩形 41">
            <a:extLst>
              <a:ext uri="{FF2B5EF4-FFF2-40B4-BE49-F238E27FC236}">
                <a16:creationId xmlns:a16="http://schemas.microsoft.com/office/drawing/2014/main" id="{6BF6B31D-BB0B-479C-92EE-9ACA18351304}"/>
              </a:ext>
            </a:extLst>
          </p:cNvPr>
          <p:cNvSpPr/>
          <p:nvPr/>
        </p:nvSpPr>
        <p:spPr>
          <a:xfrm>
            <a:off x="347" y="656692"/>
            <a:ext cx="12192000" cy="36000"/>
          </a:xfrm>
          <a:prstGeom prst="rect">
            <a:avLst/>
          </a:prstGeom>
          <a:solidFill>
            <a:srgbClr val="4472C4">
              <a:lumMod val="75000"/>
            </a:srgbClr>
          </a:solidFill>
          <a:ln>
            <a:noFill/>
          </a:ln>
        </p:spPr>
        <p:txBody>
          <a:bodyPr lIns="269875" tIns="34925" rIns="91440" bIns="34925" rtlCol="0" anchor="ctr">
            <a:noAutofit/>
          </a:bodyPr>
          <a:lstStyle/>
          <a:p>
            <a:pPr algn="ctr" fontAlgn="auto">
              <a:spcBef>
                <a:spcPts val="0"/>
              </a:spcBef>
              <a:spcAft>
                <a:spcPts val="0"/>
              </a:spcAft>
              <a:defRPr/>
            </a:pPr>
            <a:endParaRPr lang="zh-CN" altLang="en-US"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pic>
        <p:nvPicPr>
          <p:cNvPr id="43" name="图片 42">
            <a:extLst>
              <a:ext uri="{FF2B5EF4-FFF2-40B4-BE49-F238E27FC236}">
                <a16:creationId xmlns:a16="http://schemas.microsoft.com/office/drawing/2014/main" id="{C4B31120-E793-2AA3-D133-EB3FE318EBF5}"/>
              </a:ext>
            </a:extLst>
          </p:cNvPr>
          <p:cNvPicPr>
            <a:picLocks noChangeAspect="1"/>
          </p:cNvPicPr>
          <p:nvPr/>
        </p:nvPicPr>
        <p:blipFill rotWithShape="1">
          <a:blip r:embed="rId3"/>
          <a:srcRect r="3094"/>
          <a:stretch/>
        </p:blipFill>
        <p:spPr>
          <a:xfrm>
            <a:off x="695813" y="697005"/>
            <a:ext cx="10023393" cy="5199944"/>
          </a:xfrm>
          <a:prstGeom prst="rect">
            <a:avLst/>
          </a:prstGeom>
        </p:spPr>
      </p:pic>
      <p:sp>
        <p:nvSpPr>
          <p:cNvPr id="45" name="文本框 44">
            <a:extLst>
              <a:ext uri="{FF2B5EF4-FFF2-40B4-BE49-F238E27FC236}">
                <a16:creationId xmlns:a16="http://schemas.microsoft.com/office/drawing/2014/main" id="{F060416E-9C5B-5F1A-B856-CCD2F93122FD}"/>
              </a:ext>
            </a:extLst>
          </p:cNvPr>
          <p:cNvSpPr txBox="1"/>
          <p:nvPr/>
        </p:nvSpPr>
        <p:spPr>
          <a:xfrm>
            <a:off x="7982485" y="4914813"/>
            <a:ext cx="2428870" cy="369332"/>
          </a:xfrm>
          <a:prstGeom prst="rect">
            <a:avLst/>
          </a:prstGeom>
          <a:noFill/>
        </p:spPr>
        <p:txBody>
          <a:bodyPr wrap="none" rtlCol="0">
            <a:spAutoFit/>
          </a:bodyPr>
          <a:lstStyle/>
          <a:p>
            <a:pPr algn="l"/>
            <a:r>
              <a:rPr lang="zh-CN" altLang="en-US" b="1" dirty="0">
                <a:latin typeface="Times New Roman" panose="02020603050405020304" pitchFamily="18" charset="0"/>
                <a:ea typeface="微软雅黑" panose="020B0503020204020204" pitchFamily="34" charset="-122"/>
              </a:rPr>
              <a:t>超导直线加速器</a:t>
            </a:r>
            <a:r>
              <a:rPr lang="en-US" altLang="zh-CN" b="1" dirty="0" err="1">
                <a:latin typeface="Times New Roman" panose="02020603050405020304" pitchFamily="18" charset="0"/>
                <a:ea typeface="微软雅黑" panose="020B0503020204020204" pitchFamily="34" charset="-122"/>
              </a:rPr>
              <a:t>iLinac</a:t>
            </a:r>
            <a:endParaRPr lang="zh-CN" altLang="en-US" b="1" dirty="0">
              <a:latin typeface="Times New Roman" panose="02020603050405020304" pitchFamily="18" charset="0"/>
              <a:ea typeface="微软雅黑" panose="020B0503020204020204" pitchFamily="34" charset="-122"/>
            </a:endParaRPr>
          </a:p>
        </p:txBody>
      </p:sp>
      <p:sp>
        <p:nvSpPr>
          <p:cNvPr id="46" name="文本框 45">
            <a:extLst>
              <a:ext uri="{FF2B5EF4-FFF2-40B4-BE49-F238E27FC236}">
                <a16:creationId xmlns:a16="http://schemas.microsoft.com/office/drawing/2014/main" id="{7C297569-06CD-D9FA-72C3-8623923C48E6}"/>
              </a:ext>
            </a:extLst>
          </p:cNvPr>
          <p:cNvSpPr txBox="1"/>
          <p:nvPr/>
        </p:nvSpPr>
        <p:spPr>
          <a:xfrm>
            <a:off x="4576431" y="5469140"/>
            <a:ext cx="2319866" cy="369332"/>
          </a:xfrm>
          <a:prstGeom prst="rect">
            <a:avLst/>
          </a:prstGeom>
          <a:noFill/>
        </p:spPr>
        <p:txBody>
          <a:bodyPr wrap="none" rtlCol="0">
            <a:spAutoFit/>
          </a:bodyPr>
          <a:lstStyle/>
          <a:p>
            <a:pPr algn="l"/>
            <a:r>
              <a:rPr lang="zh-CN" altLang="en-US" b="1" dirty="0">
                <a:latin typeface="Times New Roman" panose="02020603050405020304" pitchFamily="18" charset="0"/>
                <a:ea typeface="微软雅黑" panose="020B0503020204020204" pitchFamily="34" charset="-122"/>
              </a:rPr>
              <a:t>直线加速器升级预留</a:t>
            </a:r>
          </a:p>
        </p:txBody>
      </p:sp>
      <p:sp>
        <p:nvSpPr>
          <p:cNvPr id="47" name="文本框 46">
            <a:extLst>
              <a:ext uri="{FF2B5EF4-FFF2-40B4-BE49-F238E27FC236}">
                <a16:creationId xmlns:a16="http://schemas.microsoft.com/office/drawing/2014/main" id="{8368F6FF-EFAA-8E3D-89DF-43045EF6B0DA}"/>
              </a:ext>
            </a:extLst>
          </p:cNvPr>
          <p:cNvSpPr txBox="1"/>
          <p:nvPr/>
        </p:nvSpPr>
        <p:spPr>
          <a:xfrm>
            <a:off x="2730713" y="3756072"/>
            <a:ext cx="1505540" cy="369332"/>
          </a:xfrm>
          <a:prstGeom prst="rect">
            <a:avLst/>
          </a:prstGeom>
          <a:noFill/>
        </p:spPr>
        <p:txBody>
          <a:bodyPr wrap="none" rtlCol="0">
            <a:spAutoFit/>
          </a:bodyPr>
          <a:lstStyle/>
          <a:p>
            <a:pPr algn="ctr"/>
            <a:r>
              <a:rPr lang="zh-CN" altLang="en-US" b="1" dirty="0">
                <a:latin typeface="Times New Roman" panose="02020603050405020304" pitchFamily="18" charset="0"/>
                <a:ea typeface="微软雅黑" panose="020B0503020204020204" pitchFamily="34" charset="-122"/>
              </a:rPr>
              <a:t>增强器</a:t>
            </a:r>
            <a:r>
              <a:rPr lang="en-US" altLang="zh-CN" b="1" dirty="0" err="1">
                <a:latin typeface="Times New Roman" panose="02020603050405020304" pitchFamily="18" charset="0"/>
                <a:ea typeface="微软雅黑" panose="020B0503020204020204" pitchFamily="34" charset="-122"/>
              </a:rPr>
              <a:t>BRing</a:t>
            </a:r>
            <a:endParaRPr lang="en-US" altLang="zh-CN" b="1" dirty="0">
              <a:latin typeface="Times New Roman" panose="02020603050405020304" pitchFamily="18" charset="0"/>
              <a:ea typeface="微软雅黑" panose="020B0503020204020204" pitchFamily="34" charset="-122"/>
            </a:endParaRPr>
          </a:p>
        </p:txBody>
      </p:sp>
      <p:sp>
        <p:nvSpPr>
          <p:cNvPr id="48" name="文本框 47">
            <a:extLst>
              <a:ext uri="{FF2B5EF4-FFF2-40B4-BE49-F238E27FC236}">
                <a16:creationId xmlns:a16="http://schemas.microsoft.com/office/drawing/2014/main" id="{C777E733-F441-462C-6D20-F5D0829BD59B}"/>
              </a:ext>
            </a:extLst>
          </p:cNvPr>
          <p:cNvSpPr txBox="1"/>
          <p:nvPr/>
        </p:nvSpPr>
        <p:spPr>
          <a:xfrm>
            <a:off x="2738858" y="1386346"/>
            <a:ext cx="2877711" cy="369332"/>
          </a:xfrm>
          <a:prstGeom prst="rect">
            <a:avLst/>
          </a:prstGeom>
          <a:noFill/>
        </p:spPr>
        <p:txBody>
          <a:bodyPr wrap="none" rtlCol="0">
            <a:spAutoFit/>
          </a:bodyPr>
          <a:lstStyle/>
          <a:p>
            <a:pPr algn="l"/>
            <a:r>
              <a:rPr lang="zh-CN" altLang="en-US" b="1" dirty="0">
                <a:latin typeface="Times New Roman" panose="02020603050405020304" pitchFamily="18" charset="0"/>
                <a:ea typeface="微软雅黑" panose="020B0503020204020204" pitchFamily="34" charset="-122"/>
              </a:rPr>
              <a:t>放射性次级束分离线</a:t>
            </a:r>
            <a:r>
              <a:rPr lang="en-US" altLang="zh-CN" b="1" dirty="0">
                <a:latin typeface="Times New Roman" panose="02020603050405020304" pitchFamily="18" charset="0"/>
                <a:ea typeface="微软雅黑" panose="020B0503020204020204" pitchFamily="34" charset="-122"/>
              </a:rPr>
              <a:t>HFRS</a:t>
            </a:r>
            <a:endParaRPr lang="zh-CN" altLang="en-US" b="1" dirty="0">
              <a:latin typeface="Times New Roman" panose="02020603050405020304" pitchFamily="18" charset="0"/>
              <a:ea typeface="微软雅黑" panose="020B0503020204020204" pitchFamily="34" charset="-122"/>
            </a:endParaRPr>
          </a:p>
        </p:txBody>
      </p:sp>
      <p:grpSp>
        <p:nvGrpSpPr>
          <p:cNvPr id="49" name="组合 48">
            <a:extLst>
              <a:ext uri="{FF2B5EF4-FFF2-40B4-BE49-F238E27FC236}">
                <a16:creationId xmlns:a16="http://schemas.microsoft.com/office/drawing/2014/main" id="{AB71EF52-941F-D0A4-2607-F124036715C2}"/>
              </a:ext>
            </a:extLst>
          </p:cNvPr>
          <p:cNvGrpSpPr/>
          <p:nvPr/>
        </p:nvGrpSpPr>
        <p:grpSpPr>
          <a:xfrm>
            <a:off x="323545" y="5385346"/>
            <a:ext cx="3792047" cy="954106"/>
            <a:chOff x="3665278" y="1723972"/>
            <a:chExt cx="2773621" cy="954106"/>
          </a:xfrm>
        </p:grpSpPr>
        <p:sp>
          <p:nvSpPr>
            <p:cNvPr id="50" name="矩形 49">
              <a:extLst>
                <a:ext uri="{FF2B5EF4-FFF2-40B4-BE49-F238E27FC236}">
                  <a16:creationId xmlns:a16="http://schemas.microsoft.com/office/drawing/2014/main" id="{0E30301B-7240-CF9B-3408-D7927339C8AA}"/>
                </a:ext>
              </a:extLst>
            </p:cNvPr>
            <p:cNvSpPr/>
            <p:nvPr/>
          </p:nvSpPr>
          <p:spPr>
            <a:xfrm>
              <a:off x="3665278" y="1723972"/>
              <a:ext cx="2773621" cy="954106"/>
            </a:xfrm>
            <a:prstGeom prst="rect">
              <a:avLst/>
            </a:prstGeom>
            <a:solidFill>
              <a:srgbClr val="D6EFFA"/>
            </a:solidFill>
            <a:ln w="3175">
              <a:noFill/>
              <a:miter lim="800000"/>
            </a:ln>
            <a:effectLst>
              <a:outerShdw blurRad="25400" dist="25400" dir="5400000" algn="t" rotWithShape="0">
                <a:prstClr val="black">
                  <a:alpha val="5000"/>
                </a:prstClr>
              </a:outerShdw>
            </a:effectLst>
          </p:spPr>
          <p:txBody>
            <a:bodyPr rot="10800000"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endParaRPr lang="zh-CN" altLang="en-US" sz="2200" dirty="0">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14FC9D58-5DB2-F5DF-1EE0-DCC75B572A92}"/>
                </a:ext>
              </a:extLst>
            </p:cNvPr>
            <p:cNvSpPr/>
            <p:nvPr/>
          </p:nvSpPr>
          <p:spPr>
            <a:xfrm>
              <a:off x="3778384" y="1785783"/>
              <a:ext cx="2547409" cy="830420"/>
            </a:xfrm>
            <a:prstGeom prst="rect">
              <a:avLst/>
            </a:prstGeom>
            <a:noFill/>
          </p:spPr>
          <p:txBody>
            <a:bodyPr wrap="square">
              <a:spAutoFit/>
            </a:bodyPr>
            <a:lstStyle/>
            <a:p>
              <a:pPr algn="ctr">
                <a:lnSpc>
                  <a:spcPct val="114000"/>
                </a:lnSpc>
              </a:pPr>
              <a:r>
                <a:rPr lang="zh-CN" altLang="en-US" sz="2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国际最高脉冲流强</a:t>
              </a:r>
              <a:endParaRPr lang="en-US" altLang="zh-CN" sz="2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pPr algn="ctr">
                <a:lnSpc>
                  <a:spcPct val="114000"/>
                </a:lnSpc>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快循环重离子同步加速器</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53" name="文本框 52">
            <a:extLst>
              <a:ext uri="{FF2B5EF4-FFF2-40B4-BE49-F238E27FC236}">
                <a16:creationId xmlns:a16="http://schemas.microsoft.com/office/drawing/2014/main" id="{CD91DB68-8887-F1B4-5A66-71482871ED03}"/>
              </a:ext>
            </a:extLst>
          </p:cNvPr>
          <p:cNvSpPr txBox="1"/>
          <p:nvPr/>
        </p:nvSpPr>
        <p:spPr>
          <a:xfrm rot="20918104">
            <a:off x="6674483" y="1376745"/>
            <a:ext cx="1800493" cy="646331"/>
          </a:xfrm>
          <a:prstGeom prst="rect">
            <a:avLst/>
          </a:prstGeom>
          <a:noFill/>
        </p:spPr>
        <p:txBody>
          <a:bodyPr wrap="none" rtlCol="0">
            <a:spAutoFit/>
          </a:bodyPr>
          <a:lstStyle/>
          <a:p>
            <a:pPr algn="ctr"/>
            <a:r>
              <a:rPr lang="zh-CN" altLang="en-US" b="1" dirty="0">
                <a:latin typeface="Times New Roman" panose="02020603050405020304" pitchFamily="18" charset="0"/>
                <a:ea typeface="微软雅黑" panose="020B0503020204020204" pitchFamily="34" charset="-122"/>
              </a:rPr>
              <a:t>高精度环形谱仪</a:t>
            </a:r>
            <a:endParaRPr lang="en-US" altLang="zh-CN" b="1" dirty="0">
              <a:latin typeface="Times New Roman" panose="02020603050405020304" pitchFamily="18" charset="0"/>
              <a:ea typeface="微软雅黑" panose="020B0503020204020204" pitchFamily="34" charset="-122"/>
            </a:endParaRPr>
          </a:p>
          <a:p>
            <a:pPr algn="ctr"/>
            <a:r>
              <a:rPr lang="en-US" altLang="zh-CN" b="1" dirty="0" err="1">
                <a:latin typeface="Times New Roman" panose="02020603050405020304" pitchFamily="18" charset="0"/>
                <a:ea typeface="微软雅黑" panose="020B0503020204020204" pitchFamily="34" charset="-122"/>
              </a:rPr>
              <a:t>SRing</a:t>
            </a:r>
            <a:endParaRPr lang="zh-CN" altLang="en-US" b="1" dirty="0">
              <a:latin typeface="Times New Roman" panose="02020603050405020304" pitchFamily="18" charset="0"/>
              <a:ea typeface="微软雅黑" panose="020B0503020204020204" pitchFamily="34" charset="-122"/>
            </a:endParaRPr>
          </a:p>
        </p:txBody>
      </p:sp>
      <p:grpSp>
        <p:nvGrpSpPr>
          <p:cNvPr id="54" name="组合 53">
            <a:extLst>
              <a:ext uri="{FF2B5EF4-FFF2-40B4-BE49-F238E27FC236}">
                <a16:creationId xmlns:a16="http://schemas.microsoft.com/office/drawing/2014/main" id="{7803A7EA-03BF-E7AB-B941-E9A57CDA7DCD}"/>
              </a:ext>
            </a:extLst>
          </p:cNvPr>
          <p:cNvGrpSpPr/>
          <p:nvPr/>
        </p:nvGrpSpPr>
        <p:grpSpPr>
          <a:xfrm>
            <a:off x="8839196" y="836121"/>
            <a:ext cx="2773621" cy="954106"/>
            <a:chOff x="8949671" y="1723972"/>
            <a:chExt cx="2773621" cy="954106"/>
          </a:xfrm>
        </p:grpSpPr>
        <p:sp>
          <p:nvSpPr>
            <p:cNvPr id="55" name="矩形 54">
              <a:extLst>
                <a:ext uri="{FF2B5EF4-FFF2-40B4-BE49-F238E27FC236}">
                  <a16:creationId xmlns:a16="http://schemas.microsoft.com/office/drawing/2014/main" id="{E502959F-546E-2F6C-956B-3D6A02497278}"/>
                </a:ext>
              </a:extLst>
            </p:cNvPr>
            <p:cNvSpPr/>
            <p:nvPr/>
          </p:nvSpPr>
          <p:spPr>
            <a:xfrm>
              <a:off x="8949671" y="1723972"/>
              <a:ext cx="2773621" cy="954106"/>
            </a:xfrm>
            <a:prstGeom prst="rect">
              <a:avLst/>
            </a:prstGeom>
            <a:solidFill>
              <a:srgbClr val="D6EFFA"/>
            </a:solidFill>
            <a:ln w="3175">
              <a:noFill/>
              <a:miter lim="800000"/>
            </a:ln>
            <a:effectLst>
              <a:outerShdw blurRad="25400" dist="25400" dir="5400000" algn="t" rotWithShape="0">
                <a:prstClr val="black">
                  <a:alpha val="5000"/>
                </a:prstClr>
              </a:outerShdw>
            </a:effectLst>
          </p:spPr>
          <p:txBody>
            <a:bodyPr rot="10800000"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endParaRPr lang="zh-CN" altLang="en-US" sz="2200" dirty="0">
                <a:solidFill>
                  <a:prstClr val="black"/>
                </a:solidFill>
                <a:latin typeface="微软雅黑" panose="020B0503020204020204" pitchFamily="34" charset="-122"/>
                <a:ea typeface="微软雅黑" panose="020B0503020204020204" pitchFamily="34" charset="-122"/>
              </a:endParaRPr>
            </a:p>
          </p:txBody>
        </p:sp>
        <p:sp>
          <p:nvSpPr>
            <p:cNvPr id="56" name="矩形 55">
              <a:extLst>
                <a:ext uri="{FF2B5EF4-FFF2-40B4-BE49-F238E27FC236}">
                  <a16:creationId xmlns:a16="http://schemas.microsoft.com/office/drawing/2014/main" id="{6CC8FEA1-56DC-00DF-A49D-6CAC96F9A320}"/>
                </a:ext>
              </a:extLst>
            </p:cNvPr>
            <p:cNvSpPr/>
            <p:nvPr/>
          </p:nvSpPr>
          <p:spPr>
            <a:xfrm>
              <a:off x="9228640" y="1785783"/>
              <a:ext cx="2215682" cy="830484"/>
            </a:xfrm>
            <a:prstGeom prst="rect">
              <a:avLst/>
            </a:prstGeom>
            <a:noFill/>
          </p:spPr>
          <p:txBody>
            <a:bodyPr wrap="square">
              <a:spAutoFit/>
            </a:bodyPr>
            <a:lstStyle/>
            <a:p>
              <a:pPr algn="ctr">
                <a:lnSpc>
                  <a:spcPct val="114000"/>
                </a:lnSpc>
              </a:pPr>
              <a:r>
                <a:rPr lang="zh-CN" altLang="en-US" sz="2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国际最高</a:t>
              </a:r>
              <a:r>
                <a:rPr lang="zh-CN" altLang="en-US" sz="2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精度</a:t>
              </a:r>
              <a:endParaRPr lang="en-US" altLang="zh-CN" sz="2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algn="ctr">
                <a:lnSpc>
                  <a:spcPct val="114000"/>
                </a:lnSpc>
              </a:pPr>
              <a:r>
                <a:rPr lang="zh-CN" altLang="en-US" sz="22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核质量环形谱仪</a:t>
              </a:r>
            </a:p>
          </p:txBody>
        </p:sp>
      </p:grpSp>
      <p:sp>
        <p:nvSpPr>
          <p:cNvPr id="57" name="文本框 56">
            <a:extLst>
              <a:ext uri="{FF2B5EF4-FFF2-40B4-BE49-F238E27FC236}">
                <a16:creationId xmlns:a16="http://schemas.microsoft.com/office/drawing/2014/main" id="{ECFBF20B-052C-9CBE-E866-86D8F95B7270}"/>
              </a:ext>
            </a:extLst>
          </p:cNvPr>
          <p:cNvSpPr txBox="1"/>
          <p:nvPr/>
        </p:nvSpPr>
        <p:spPr>
          <a:xfrm>
            <a:off x="10494867" y="4303180"/>
            <a:ext cx="1515755" cy="1015663"/>
          </a:xfrm>
          <a:prstGeom prst="rect">
            <a:avLst/>
          </a:prstGeom>
          <a:noFill/>
        </p:spPr>
        <p:txBody>
          <a:bodyPr wrap="square">
            <a:spAutoFit/>
          </a:bodyPr>
          <a:lstStyle/>
          <a:p>
            <a:pPr algn="ct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第四代</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45GHz ECR</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离子源</a:t>
            </a:r>
            <a:endParaRPr lang="zh-CN" altLang="en-US" sz="2000" dirty="0"/>
          </a:p>
        </p:txBody>
      </p:sp>
      <p:cxnSp>
        <p:nvCxnSpPr>
          <p:cNvPr id="58" name="直接连接符 9">
            <a:extLst>
              <a:ext uri="{FF2B5EF4-FFF2-40B4-BE49-F238E27FC236}">
                <a16:creationId xmlns:a16="http://schemas.microsoft.com/office/drawing/2014/main" id="{A923836F-F52D-11E1-01A5-7AE50C32AFEF}"/>
              </a:ext>
            </a:extLst>
          </p:cNvPr>
          <p:cNvCxnSpPr>
            <a:cxnSpLocks/>
          </p:cNvCxnSpPr>
          <p:nvPr/>
        </p:nvCxnSpPr>
        <p:spPr>
          <a:xfrm flipH="1">
            <a:off x="4205145" y="4138319"/>
            <a:ext cx="6225586" cy="133082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直接连接符 26">
            <a:extLst>
              <a:ext uri="{FF2B5EF4-FFF2-40B4-BE49-F238E27FC236}">
                <a16:creationId xmlns:a16="http://schemas.microsoft.com/office/drawing/2014/main" id="{5051A410-829B-0587-D7B4-A8C53DDBC2C9}"/>
              </a:ext>
            </a:extLst>
          </p:cNvPr>
          <p:cNvCxnSpPr/>
          <p:nvPr/>
        </p:nvCxnSpPr>
        <p:spPr>
          <a:xfrm flipH="1" flipV="1">
            <a:off x="3763478" y="5099151"/>
            <a:ext cx="480920" cy="3699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直接连接符 32">
            <a:extLst>
              <a:ext uri="{FF2B5EF4-FFF2-40B4-BE49-F238E27FC236}">
                <a16:creationId xmlns:a16="http://schemas.microsoft.com/office/drawing/2014/main" id="{AD8BF23C-0EFE-8A38-4658-312F5DBEEE24}"/>
              </a:ext>
            </a:extLst>
          </p:cNvPr>
          <p:cNvCxnSpPr>
            <a:cxnSpLocks/>
          </p:cNvCxnSpPr>
          <p:nvPr/>
        </p:nvCxnSpPr>
        <p:spPr>
          <a:xfrm flipV="1">
            <a:off x="2449629" y="5004654"/>
            <a:ext cx="2199373" cy="6181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24" name="弧形 36">
            <a:extLst>
              <a:ext uri="{FF2B5EF4-FFF2-40B4-BE49-F238E27FC236}">
                <a16:creationId xmlns:a16="http://schemas.microsoft.com/office/drawing/2014/main" id="{5612C698-FBC7-FBD1-7EA7-C18D071C7ED3}"/>
              </a:ext>
            </a:extLst>
          </p:cNvPr>
          <p:cNvSpPr/>
          <p:nvPr/>
        </p:nvSpPr>
        <p:spPr>
          <a:xfrm rot="17157950" flipH="1">
            <a:off x="1840180" y="3339712"/>
            <a:ext cx="1370409" cy="2071045"/>
          </a:xfrm>
          <a:prstGeom prst="arc">
            <a:avLst>
              <a:gd name="adj1" fmla="val 15084042"/>
              <a:gd name="adj2" fmla="val 540887"/>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026" name="直接连接符 37">
            <a:extLst>
              <a:ext uri="{FF2B5EF4-FFF2-40B4-BE49-F238E27FC236}">
                <a16:creationId xmlns:a16="http://schemas.microsoft.com/office/drawing/2014/main" id="{C0D5CAE7-12CD-4D65-05F3-E60577334E96}"/>
              </a:ext>
            </a:extLst>
          </p:cNvPr>
          <p:cNvCxnSpPr>
            <a:cxnSpLocks/>
            <a:stCxn id="1024" idx="0"/>
          </p:cNvCxnSpPr>
          <p:nvPr/>
        </p:nvCxnSpPr>
        <p:spPr>
          <a:xfrm flipV="1">
            <a:off x="1723417" y="3131749"/>
            <a:ext cx="726212" cy="6909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8" name="直接连接符 41">
            <a:extLst>
              <a:ext uri="{FF2B5EF4-FFF2-40B4-BE49-F238E27FC236}">
                <a16:creationId xmlns:a16="http://schemas.microsoft.com/office/drawing/2014/main" id="{52DF12BC-587E-6952-9A17-C7E1F7B1D494}"/>
              </a:ext>
            </a:extLst>
          </p:cNvPr>
          <p:cNvCxnSpPr>
            <a:cxnSpLocks/>
          </p:cNvCxnSpPr>
          <p:nvPr/>
        </p:nvCxnSpPr>
        <p:spPr>
          <a:xfrm>
            <a:off x="4071161" y="2914146"/>
            <a:ext cx="1307510" cy="88495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29" name="弧形 47">
            <a:extLst>
              <a:ext uri="{FF2B5EF4-FFF2-40B4-BE49-F238E27FC236}">
                <a16:creationId xmlns:a16="http://schemas.microsoft.com/office/drawing/2014/main" id="{B60C0785-EDFB-A9EC-895E-50661C6C1B7B}"/>
              </a:ext>
            </a:extLst>
          </p:cNvPr>
          <p:cNvSpPr/>
          <p:nvPr/>
        </p:nvSpPr>
        <p:spPr>
          <a:xfrm rot="15929745" flipH="1" flipV="1">
            <a:off x="3857834" y="3286595"/>
            <a:ext cx="1447763" cy="1975055"/>
          </a:xfrm>
          <a:prstGeom prst="arc">
            <a:avLst>
              <a:gd name="adj1" fmla="val 14522586"/>
              <a:gd name="adj2" fmla="val 540887"/>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0" name="任意多边形: 形状 54">
            <a:extLst>
              <a:ext uri="{FF2B5EF4-FFF2-40B4-BE49-F238E27FC236}">
                <a16:creationId xmlns:a16="http://schemas.microsoft.com/office/drawing/2014/main" id="{2178A791-F9FF-1D3A-ACA9-9CD1B0E00694}"/>
              </a:ext>
            </a:extLst>
          </p:cNvPr>
          <p:cNvSpPr/>
          <p:nvPr/>
        </p:nvSpPr>
        <p:spPr>
          <a:xfrm>
            <a:off x="2372627" y="1549872"/>
            <a:ext cx="4278430" cy="1607419"/>
          </a:xfrm>
          <a:custGeom>
            <a:avLst/>
            <a:gdLst>
              <a:gd name="csX0" fmla="*/ 0 w 4278430"/>
              <a:gd name="csY0" fmla="*/ 1607419 h 1607419"/>
              <a:gd name="csX1" fmla="*/ 327259 w 4278430"/>
              <a:gd name="csY1" fmla="*/ 1001027 h 1607419"/>
              <a:gd name="csX2" fmla="*/ 1328287 w 4278430"/>
              <a:gd name="csY2" fmla="*/ 640080 h 1607419"/>
              <a:gd name="csX3" fmla="*/ 2276375 w 4278430"/>
              <a:gd name="csY3" fmla="*/ 683394 h 1607419"/>
              <a:gd name="csX4" fmla="*/ 3325529 w 4278430"/>
              <a:gd name="csY4" fmla="*/ 317634 h 1607419"/>
              <a:gd name="csX5" fmla="*/ 4004110 w 4278430"/>
              <a:gd name="csY5" fmla="*/ 211756 h 1607419"/>
              <a:gd name="csX6" fmla="*/ 4278430 w 4278430"/>
              <a:gd name="csY6" fmla="*/ 0 h 16074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278430" h="1607419">
                <a:moveTo>
                  <a:pt x="0" y="1607419"/>
                </a:moveTo>
                <a:cubicBezTo>
                  <a:pt x="52939" y="1384834"/>
                  <a:pt x="105878" y="1162250"/>
                  <a:pt x="327259" y="1001027"/>
                </a:cubicBezTo>
                <a:cubicBezTo>
                  <a:pt x="548640" y="839804"/>
                  <a:pt x="1003434" y="693019"/>
                  <a:pt x="1328287" y="640080"/>
                </a:cubicBezTo>
                <a:cubicBezTo>
                  <a:pt x="1653140" y="587141"/>
                  <a:pt x="1943501" y="737135"/>
                  <a:pt x="2276375" y="683394"/>
                </a:cubicBezTo>
                <a:cubicBezTo>
                  <a:pt x="2609249" y="629653"/>
                  <a:pt x="3037573" y="396240"/>
                  <a:pt x="3325529" y="317634"/>
                </a:cubicBezTo>
                <a:cubicBezTo>
                  <a:pt x="3613485" y="239028"/>
                  <a:pt x="3845293" y="264695"/>
                  <a:pt x="4004110" y="211756"/>
                </a:cubicBezTo>
                <a:cubicBezTo>
                  <a:pt x="4162927" y="158817"/>
                  <a:pt x="4243940" y="24865"/>
                  <a:pt x="4278430"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1" name="矩形: 圆角 57">
            <a:extLst>
              <a:ext uri="{FF2B5EF4-FFF2-40B4-BE49-F238E27FC236}">
                <a16:creationId xmlns:a16="http://schemas.microsoft.com/office/drawing/2014/main" id="{C9FE77AD-93C5-F936-0676-464D6B567AFA}"/>
              </a:ext>
            </a:extLst>
          </p:cNvPr>
          <p:cNvSpPr/>
          <p:nvPr/>
        </p:nvSpPr>
        <p:spPr>
          <a:xfrm rot="20894601">
            <a:off x="6606474" y="1295964"/>
            <a:ext cx="1936512" cy="730562"/>
          </a:xfrm>
          <a:prstGeom prst="roundRect">
            <a:avLst>
              <a:gd name="adj"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032" name="文本框 1031">
            <a:extLst>
              <a:ext uri="{FF2B5EF4-FFF2-40B4-BE49-F238E27FC236}">
                <a16:creationId xmlns:a16="http://schemas.microsoft.com/office/drawing/2014/main" id="{9E80B39A-2E5A-89EB-E348-B9EFE6719E81}"/>
              </a:ext>
            </a:extLst>
          </p:cNvPr>
          <p:cNvSpPr txBox="1"/>
          <p:nvPr/>
        </p:nvSpPr>
        <p:spPr>
          <a:xfrm>
            <a:off x="8046101" y="2280494"/>
            <a:ext cx="3562248" cy="1536703"/>
          </a:xfrm>
          <a:prstGeom prst="rect">
            <a:avLst/>
          </a:prstGeom>
          <a:noFill/>
          <a:ln w="19050">
            <a:solidFill>
              <a:schemeClr val="bg1">
                <a:lumMod val="75000"/>
              </a:schemeClr>
            </a:solidFill>
            <a:prstDash val="dash"/>
          </a:ln>
        </p:spPr>
        <p:txBody>
          <a:bodyPr wrap="square">
            <a:spAutoFit/>
          </a:bodyPr>
          <a:lstStyle/>
          <a:p>
            <a:pPr marL="285750" indent="-285750">
              <a:lnSpc>
                <a:spcPct val="135000"/>
              </a:lnSpc>
              <a:buFont typeface="Arial" panose="020B0604020202020204" pitchFamily="34" charset="0"/>
              <a:buChar char="•"/>
            </a:pP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粒子、运行模式</a:t>
            </a:r>
            <a:r>
              <a:rPr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组合多</a:t>
            </a:r>
            <a:endParaRPr lang="en-US" altLang="zh-CN"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buFont typeface="Arial" panose="020B0604020202020204" pitchFamily="34" charset="0"/>
              <a:buChar char="•"/>
            </a:pP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动力学过程</a:t>
            </a:r>
            <a:r>
              <a:rPr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耦合、复杂</a:t>
            </a:r>
            <a:endParaRPr lang="en-US" altLang="zh-CN"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35000"/>
              </a:lnSpc>
              <a:buFont typeface="Arial" panose="020B0604020202020204" pitchFamily="34" charset="0"/>
              <a:buChar char="•"/>
            </a:pP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束流流强、品质</a:t>
            </a:r>
            <a:r>
              <a:rPr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要求高</a:t>
            </a:r>
          </a:p>
        </p:txBody>
      </p:sp>
      <p:sp>
        <p:nvSpPr>
          <p:cNvPr id="1033" name="文本框 1032">
            <a:extLst>
              <a:ext uri="{FF2B5EF4-FFF2-40B4-BE49-F238E27FC236}">
                <a16:creationId xmlns:a16="http://schemas.microsoft.com/office/drawing/2014/main" id="{1AF2640E-A6E3-1EF8-9AA0-DBA28BBB404E}"/>
              </a:ext>
            </a:extLst>
          </p:cNvPr>
          <p:cNvSpPr txBox="1"/>
          <p:nvPr/>
        </p:nvSpPr>
        <p:spPr>
          <a:xfrm>
            <a:off x="328242" y="829060"/>
            <a:ext cx="4425392" cy="461665"/>
          </a:xfrm>
          <a:prstGeom prst="rect">
            <a:avLst/>
          </a:prstGeom>
          <a:noFill/>
        </p:spPr>
        <p:txBody>
          <a:bodyPr wrap="square">
            <a:spAutoFit/>
          </a:bodyPr>
          <a:lstStyle/>
          <a:p>
            <a:r>
              <a:rPr lang="zh-CN" altLang="en-US" sz="2400" b="1" dirty="0">
                <a:solidFill>
                  <a:schemeClr val="bg1">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rPr>
              <a:t>强流重离子加速器装置</a:t>
            </a:r>
            <a:r>
              <a:rPr lang="en-US" altLang="zh-CN" sz="2400" b="1" dirty="0">
                <a:solidFill>
                  <a:schemeClr val="bg1">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rPr>
              <a:t>HIAF</a:t>
            </a:r>
            <a:endParaRPr lang="zh-CN" altLang="en-US" sz="2400" dirty="0">
              <a:solidFill>
                <a:schemeClr val="bg1">
                  <a:lumMod val="50000"/>
                </a:schemeClr>
              </a:solidFill>
            </a:endParaRPr>
          </a:p>
        </p:txBody>
      </p:sp>
      <p:sp>
        <p:nvSpPr>
          <p:cNvPr id="1034" name="文本框 1033">
            <a:extLst>
              <a:ext uri="{FF2B5EF4-FFF2-40B4-BE49-F238E27FC236}">
                <a16:creationId xmlns:a16="http://schemas.microsoft.com/office/drawing/2014/main" id="{E6B9F6A7-0E4F-4CFB-706A-4B7BE97A02EF}"/>
              </a:ext>
            </a:extLst>
          </p:cNvPr>
          <p:cNvSpPr txBox="1"/>
          <p:nvPr/>
        </p:nvSpPr>
        <p:spPr>
          <a:xfrm>
            <a:off x="6932426" y="5811862"/>
            <a:ext cx="4999122" cy="576761"/>
          </a:xfrm>
          <a:prstGeom prst="rect">
            <a:avLst/>
          </a:prstGeom>
          <a:noFill/>
          <a:ln w="19050">
            <a:noFill/>
            <a:prstDash val="dash"/>
          </a:ln>
        </p:spPr>
        <p:txBody>
          <a:bodyPr wrap="square">
            <a:spAutoFit/>
          </a:bodyPr>
          <a:lstStyle/>
          <a:p>
            <a:pPr>
              <a:lnSpc>
                <a:spcPct val="135000"/>
              </a:lnSpc>
            </a:pPr>
            <a:r>
              <a:rPr lang="zh-CN" altLang="en-US" sz="2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研发、建设、运维人力成本极高</a:t>
            </a:r>
          </a:p>
        </p:txBody>
      </p:sp>
      <p:sp>
        <p:nvSpPr>
          <p:cNvPr id="1035" name="弧形 39">
            <a:extLst>
              <a:ext uri="{FF2B5EF4-FFF2-40B4-BE49-F238E27FC236}">
                <a16:creationId xmlns:a16="http://schemas.microsoft.com/office/drawing/2014/main" id="{FE56ECF8-12A6-9E4E-AAF1-9D224F84258E}"/>
              </a:ext>
            </a:extLst>
          </p:cNvPr>
          <p:cNvSpPr/>
          <p:nvPr/>
        </p:nvSpPr>
        <p:spPr>
          <a:xfrm rot="2139921" flipH="1">
            <a:off x="1697477" y="2616836"/>
            <a:ext cx="2751345" cy="3666171"/>
          </a:xfrm>
          <a:prstGeom prst="arc">
            <a:avLst>
              <a:gd name="adj1" fmla="val 16358877"/>
              <a:gd name="adj2" fmla="val 19867659"/>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710244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FF22-AA58-67EB-5CF5-8BB71050E77B}"/>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CB65AD62-4A8E-8A29-C315-FF3818F9A721}"/>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大模型</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智能体</a:t>
            </a:r>
          </a:p>
        </p:txBody>
      </p:sp>
      <p:sp>
        <p:nvSpPr>
          <p:cNvPr id="2" name="灯片编号占位符 1">
            <a:extLst>
              <a:ext uri="{FF2B5EF4-FFF2-40B4-BE49-F238E27FC236}">
                <a16:creationId xmlns:a16="http://schemas.microsoft.com/office/drawing/2014/main" id="{A0F90220-5A24-EEEA-D335-45BF1E2A60E2}"/>
              </a:ext>
            </a:extLst>
          </p:cNvPr>
          <p:cNvSpPr>
            <a:spLocks noGrp="1"/>
          </p:cNvSpPr>
          <p:nvPr>
            <p:ph type="sldNum" sz="quarter" idx="12"/>
          </p:nvPr>
        </p:nvSpPr>
        <p:spPr/>
        <p:txBody>
          <a:bodyPr/>
          <a:lstStyle/>
          <a:p>
            <a:fld id="{877910C5-8827-49E7-9921-F41D343D1620}" type="slidenum">
              <a:rPr lang="zh-CN" altLang="en-US" smtClean="0"/>
              <a:pPr/>
              <a:t>30</a:t>
            </a:fld>
            <a:endParaRPr lang="zh-CN" altLang="en-US" dirty="0"/>
          </a:p>
        </p:txBody>
      </p:sp>
      <p:sp>
        <p:nvSpPr>
          <p:cNvPr id="3" name="文本框 2">
            <a:extLst>
              <a:ext uri="{FF2B5EF4-FFF2-40B4-BE49-F238E27FC236}">
                <a16:creationId xmlns:a16="http://schemas.microsoft.com/office/drawing/2014/main" id="{3C0EE87C-8690-F116-770B-509C381F5C05}"/>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智能生成在线束流调试优化工具并执行</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，有效提升</a:t>
            </a:r>
            <a:r>
              <a:rPr lang="en-US" altLang="zh-CN" sz="2600" b="1" dirty="0" err="1">
                <a:latin typeface="Microsoft YaHei" panose="020B0503020204020204" pitchFamily="34" charset="-122"/>
                <a:ea typeface="Microsoft YaHei" panose="020B0503020204020204" pitchFamily="34" charset="-122"/>
                <a:cs typeface="Times New Roman" panose="02020603050405020304" pitchFamily="18" charset="0"/>
              </a:rPr>
              <a:t>BRing</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注入效率</a:t>
            </a:r>
            <a:endPar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8A6F9863-0992-89DC-6784-63838F5BDEA3}"/>
              </a:ext>
            </a:extLst>
          </p:cNvPr>
          <p:cNvPicPr>
            <a:picLocks noChangeAspect="1"/>
          </p:cNvPicPr>
          <p:nvPr/>
        </p:nvPicPr>
        <p:blipFill>
          <a:blip r:embed="rId3"/>
          <a:stretch>
            <a:fillRect/>
          </a:stretch>
        </p:blipFill>
        <p:spPr>
          <a:xfrm>
            <a:off x="2209800" y="1452524"/>
            <a:ext cx="7772400" cy="732674"/>
          </a:xfrm>
          <a:prstGeom prst="rect">
            <a:avLst/>
          </a:prstGeom>
        </p:spPr>
      </p:pic>
      <p:pic>
        <p:nvPicPr>
          <p:cNvPr id="22" name="图片 21">
            <a:extLst>
              <a:ext uri="{FF2B5EF4-FFF2-40B4-BE49-F238E27FC236}">
                <a16:creationId xmlns:a16="http://schemas.microsoft.com/office/drawing/2014/main" id="{8D84BCAD-FCB7-DA9B-80EB-A104CA88FE2C}"/>
              </a:ext>
            </a:extLst>
          </p:cNvPr>
          <p:cNvPicPr>
            <a:picLocks noChangeAspect="1"/>
          </p:cNvPicPr>
          <p:nvPr/>
        </p:nvPicPr>
        <p:blipFill>
          <a:blip r:embed="rId4"/>
          <a:stretch>
            <a:fillRect/>
          </a:stretch>
        </p:blipFill>
        <p:spPr>
          <a:xfrm>
            <a:off x="983033" y="2282323"/>
            <a:ext cx="10225933" cy="4408850"/>
          </a:xfrm>
          <a:prstGeom prst="rect">
            <a:avLst/>
          </a:prstGeom>
        </p:spPr>
      </p:pic>
      <p:sp>
        <p:nvSpPr>
          <p:cNvPr id="26" name="文本框 25">
            <a:extLst>
              <a:ext uri="{FF2B5EF4-FFF2-40B4-BE49-F238E27FC236}">
                <a16:creationId xmlns:a16="http://schemas.microsoft.com/office/drawing/2014/main" id="{B27AAF03-5F74-1DB3-35ED-6F825C25F5AD}"/>
              </a:ext>
            </a:extLst>
          </p:cNvPr>
          <p:cNvSpPr txBox="1"/>
          <p:nvPr/>
        </p:nvSpPr>
        <p:spPr>
          <a:xfrm>
            <a:off x="2368425" y="2738171"/>
            <a:ext cx="3234707" cy="830997"/>
          </a:xfrm>
          <a:prstGeom prst="rect">
            <a:avLst/>
          </a:prstGeom>
          <a:noFill/>
        </p:spPr>
        <p:txBody>
          <a:bodyPr wrap="square">
            <a:spAutoFit/>
          </a:bodyPr>
          <a:lstStyle/>
          <a:p>
            <a:r>
              <a:rPr lang="zh-CN" altLang="en-US" sz="24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贝叶斯优化程序经简单人工审核即在线运行</a:t>
            </a:r>
            <a:endParaRPr lang="zh-CN" altLang="en-US" sz="2400" dirty="0">
              <a:solidFill>
                <a:srgbClr val="FF0000"/>
              </a:solidFill>
            </a:endParaRPr>
          </a:p>
        </p:txBody>
      </p:sp>
    </p:spTree>
    <p:extLst>
      <p:ext uri="{BB962C8B-B14F-4D97-AF65-F5344CB8AC3E}">
        <p14:creationId xmlns:p14="http://schemas.microsoft.com/office/powerpoint/2010/main" val="1782212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A01E-8C9D-8796-A596-481E237B97F8}"/>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472FFA82-E252-F8F3-66E4-6B033764F3AB}"/>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感知模型</a:t>
            </a:r>
          </a:p>
        </p:txBody>
      </p:sp>
      <p:sp>
        <p:nvSpPr>
          <p:cNvPr id="2" name="灯片编号占位符 1">
            <a:extLst>
              <a:ext uri="{FF2B5EF4-FFF2-40B4-BE49-F238E27FC236}">
                <a16:creationId xmlns:a16="http://schemas.microsoft.com/office/drawing/2014/main" id="{06AA8651-A5A0-3485-024B-5DF4D47A099F}"/>
              </a:ext>
            </a:extLst>
          </p:cNvPr>
          <p:cNvSpPr>
            <a:spLocks noGrp="1"/>
          </p:cNvSpPr>
          <p:nvPr>
            <p:ph type="sldNum" sz="quarter" idx="12"/>
          </p:nvPr>
        </p:nvSpPr>
        <p:spPr/>
        <p:txBody>
          <a:bodyPr/>
          <a:lstStyle/>
          <a:p>
            <a:fld id="{877910C5-8827-49E7-9921-F41D343D1620}" type="slidenum">
              <a:rPr lang="zh-CN" altLang="en-US" smtClean="0"/>
              <a:pPr/>
              <a:t>31</a:t>
            </a:fld>
            <a:endParaRPr lang="zh-CN" altLang="en-US" dirty="0"/>
          </a:p>
        </p:txBody>
      </p:sp>
      <p:pic>
        <p:nvPicPr>
          <p:cNvPr id="3" name="图片 2">
            <a:extLst>
              <a:ext uri="{FF2B5EF4-FFF2-40B4-BE49-F238E27FC236}">
                <a16:creationId xmlns:a16="http://schemas.microsoft.com/office/drawing/2014/main" id="{CF94A52D-9632-EA0E-C88B-1DF4E57178DD}"/>
              </a:ext>
            </a:extLst>
          </p:cNvPr>
          <p:cNvPicPr>
            <a:picLocks noChangeAspect="1"/>
          </p:cNvPicPr>
          <p:nvPr/>
        </p:nvPicPr>
        <p:blipFill>
          <a:blip r:embed="rId3">
            <a:extLst>
              <a:ext uri="{28A0092B-C50C-407E-A947-70E740481C1C}">
                <a14:useLocalDpi xmlns:a14="http://schemas.microsoft.com/office/drawing/2010/main" val="0"/>
              </a:ext>
            </a:extLst>
          </a:blip>
          <a:srcRect l="1748" b="48817"/>
          <a:stretch>
            <a:fillRect/>
          </a:stretch>
        </p:blipFill>
        <p:spPr>
          <a:xfrm>
            <a:off x="213130" y="1477085"/>
            <a:ext cx="11978869" cy="2741357"/>
          </a:xfrm>
          <a:prstGeom prst="rect">
            <a:avLst/>
          </a:prstGeom>
        </p:spPr>
      </p:pic>
      <p:pic>
        <p:nvPicPr>
          <p:cNvPr id="5" name="图片 4">
            <a:extLst>
              <a:ext uri="{FF2B5EF4-FFF2-40B4-BE49-F238E27FC236}">
                <a16:creationId xmlns:a16="http://schemas.microsoft.com/office/drawing/2014/main" id="{799727B7-517B-C411-608D-891A047BDC54}"/>
              </a:ext>
            </a:extLst>
          </p:cNvPr>
          <p:cNvPicPr>
            <a:picLocks noChangeAspect="1"/>
          </p:cNvPicPr>
          <p:nvPr/>
        </p:nvPicPr>
        <p:blipFill>
          <a:blip r:embed="rId3">
            <a:extLst>
              <a:ext uri="{28A0092B-C50C-407E-A947-70E740481C1C}">
                <a14:useLocalDpi xmlns:a14="http://schemas.microsoft.com/office/drawing/2010/main" val="0"/>
              </a:ext>
            </a:extLst>
          </a:blip>
          <a:srcRect t="56732"/>
          <a:stretch>
            <a:fillRect/>
          </a:stretch>
        </p:blipFill>
        <p:spPr>
          <a:xfrm>
            <a:off x="0" y="4213792"/>
            <a:ext cx="12192000" cy="2317432"/>
          </a:xfrm>
          <a:prstGeom prst="rect">
            <a:avLst/>
          </a:prstGeom>
        </p:spPr>
      </p:pic>
      <p:sp>
        <p:nvSpPr>
          <p:cNvPr id="6" name="文本框 5">
            <a:extLst>
              <a:ext uri="{FF2B5EF4-FFF2-40B4-BE49-F238E27FC236}">
                <a16:creationId xmlns:a16="http://schemas.microsoft.com/office/drawing/2014/main" id="{91452CF4-574F-69A5-7046-12CD5154383C}"/>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实现</a:t>
            </a:r>
            <a:r>
              <a:rPr lang="en-US" altLang="zh-CN" sz="2600" b="1" dirty="0" err="1">
                <a:latin typeface="Microsoft YaHei" panose="020B0503020204020204" pitchFamily="34" charset="-122"/>
                <a:ea typeface="Microsoft YaHei" panose="020B0503020204020204" pitchFamily="34" charset="-122"/>
                <a:cs typeface="Times New Roman" panose="02020603050405020304" pitchFamily="18" charset="0"/>
              </a:rPr>
              <a:t>BRing</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中</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全纵向操作过程束流相空间快速高精度逐帧重建</a:t>
            </a:r>
          </a:p>
        </p:txBody>
      </p:sp>
    </p:spTree>
    <p:extLst>
      <p:ext uri="{BB962C8B-B14F-4D97-AF65-F5344CB8AC3E}">
        <p14:creationId xmlns:p14="http://schemas.microsoft.com/office/powerpoint/2010/main" val="3795192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392E6-804E-4DE7-E4D0-3565A91C96E0}"/>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0FBD8B87-E428-C844-66C4-88B3B70E5B92}"/>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感知模型</a:t>
            </a:r>
          </a:p>
        </p:txBody>
      </p:sp>
      <p:sp>
        <p:nvSpPr>
          <p:cNvPr id="2" name="灯片编号占位符 1">
            <a:extLst>
              <a:ext uri="{FF2B5EF4-FFF2-40B4-BE49-F238E27FC236}">
                <a16:creationId xmlns:a16="http://schemas.microsoft.com/office/drawing/2014/main" id="{D112AC89-1B71-0BE3-23E8-909071572066}"/>
              </a:ext>
            </a:extLst>
          </p:cNvPr>
          <p:cNvSpPr>
            <a:spLocks noGrp="1"/>
          </p:cNvSpPr>
          <p:nvPr>
            <p:ph type="sldNum" sz="quarter" idx="12"/>
          </p:nvPr>
        </p:nvSpPr>
        <p:spPr/>
        <p:txBody>
          <a:bodyPr/>
          <a:lstStyle/>
          <a:p>
            <a:fld id="{877910C5-8827-49E7-9921-F41D343D1620}" type="slidenum">
              <a:rPr lang="zh-CN" altLang="en-US" smtClean="0"/>
              <a:pPr/>
              <a:t>32</a:t>
            </a:fld>
            <a:endParaRPr lang="zh-CN" altLang="en-US" dirty="0"/>
          </a:p>
        </p:txBody>
      </p:sp>
      <p:sp>
        <p:nvSpPr>
          <p:cNvPr id="3" name="文本框 2">
            <a:extLst>
              <a:ext uri="{FF2B5EF4-FFF2-40B4-BE49-F238E27FC236}">
                <a16:creationId xmlns:a16="http://schemas.microsoft.com/office/drawing/2014/main" id="{9D4B8B65-0A2B-D017-24EE-3929902ED20D}"/>
              </a:ext>
            </a:extLst>
          </p:cNvPr>
          <p:cNvSpPr txBox="1"/>
          <p:nvPr/>
        </p:nvSpPr>
        <p:spPr>
          <a:xfrm>
            <a:off x="231701" y="733626"/>
            <a:ext cx="11708420" cy="621773"/>
          </a:xfrm>
          <a:prstGeom prst="rect">
            <a:avLst/>
          </a:prstGeom>
          <a:noFill/>
        </p:spPr>
        <p:txBody>
          <a:bodyPr wrap="square" rtlCol="0">
            <a:spAutoFit/>
          </a:bodyPr>
          <a:lstStyle/>
          <a:p>
            <a:pPr algn="ctr" defTabSz="944895">
              <a:lnSpc>
                <a:spcPct val="150000"/>
              </a:lnSpc>
              <a:spcBef>
                <a:spcPts val="1200"/>
              </a:spcBef>
              <a:buClr>
                <a:prstClr val="black"/>
              </a:buClr>
            </a:pPr>
            <a:r>
              <a:rPr lang="en-US" altLang="zh-CN" sz="2600" b="1" dirty="0" err="1">
                <a:latin typeface="Microsoft YaHei" panose="020B0503020204020204" pitchFamily="34" charset="-122"/>
                <a:ea typeface="Microsoft YaHei" panose="020B0503020204020204" pitchFamily="34" charset="-122"/>
                <a:cs typeface="Times New Roman" panose="02020603050405020304" pitchFamily="18" charset="0"/>
              </a:rPr>
              <a:t>BRing</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注入线</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横向发射度的快速测量</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，速度</a:t>
            </a:r>
            <a:r>
              <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提升约</a:t>
            </a:r>
            <a:r>
              <a:rPr lang="en-US" altLang="zh-CN"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倍</a:t>
            </a:r>
            <a:r>
              <a:rPr lang="en-US" altLang="zh-CN"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(20min-&gt;2min)</a:t>
            </a:r>
            <a:endPar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12E5BDEE-F435-4EF7-810C-D909DF18D37A}"/>
              </a:ext>
            </a:extLst>
          </p:cNvPr>
          <p:cNvPicPr>
            <a:picLocks noChangeAspect="1"/>
          </p:cNvPicPr>
          <p:nvPr/>
        </p:nvPicPr>
        <p:blipFill>
          <a:blip r:embed="rId3">
            <a:extLst>
              <a:ext uri="{28A0092B-C50C-407E-A947-70E740481C1C}">
                <a14:useLocalDpi xmlns:a14="http://schemas.microsoft.com/office/drawing/2010/main" val="0"/>
              </a:ext>
            </a:extLst>
          </a:blip>
          <a:srcRect t="21095" b="8081"/>
          <a:stretch/>
        </p:blipFill>
        <p:spPr>
          <a:xfrm>
            <a:off x="6023656" y="4309507"/>
            <a:ext cx="5420281" cy="1609859"/>
          </a:xfrm>
          <a:prstGeom prst="rect">
            <a:avLst/>
          </a:prstGeom>
        </p:spPr>
      </p:pic>
      <p:sp>
        <p:nvSpPr>
          <p:cNvPr id="7" name="文本框 6">
            <a:extLst>
              <a:ext uri="{FF2B5EF4-FFF2-40B4-BE49-F238E27FC236}">
                <a16:creationId xmlns:a16="http://schemas.microsoft.com/office/drawing/2014/main" id="{DAFB5285-B46F-BBEA-C90B-60849A9C0EAB}"/>
              </a:ext>
            </a:extLst>
          </p:cNvPr>
          <p:cNvSpPr txBox="1"/>
          <p:nvPr/>
        </p:nvSpPr>
        <p:spPr>
          <a:xfrm>
            <a:off x="6067583" y="5916424"/>
            <a:ext cx="5611961" cy="369332"/>
          </a:xfrm>
          <a:prstGeom prst="rect">
            <a:avLst/>
          </a:prstGeom>
          <a:noFill/>
        </p:spPr>
        <p:txBody>
          <a:bodyPr wrap="square" rtlCol="0">
            <a:spAutoFit/>
          </a:bodyPr>
          <a:lstStyle/>
          <a:p>
            <a:pPr algn="ctr"/>
            <a:r>
              <a:rPr lang="zh-CN" altLang="en-US" b="1" dirty="0"/>
              <a:t>将不同次测量数据均反向传输至入口，存在差别</a:t>
            </a:r>
          </a:p>
        </p:txBody>
      </p:sp>
      <p:pic>
        <p:nvPicPr>
          <p:cNvPr id="8" name="图片 7">
            <a:extLst>
              <a:ext uri="{FF2B5EF4-FFF2-40B4-BE49-F238E27FC236}">
                <a16:creationId xmlns:a16="http://schemas.microsoft.com/office/drawing/2014/main" id="{1B5E9B2E-053A-AB19-AEA0-2774FA647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49" y="2057038"/>
            <a:ext cx="5054712" cy="4212261"/>
          </a:xfrm>
          <a:prstGeom prst="rect">
            <a:avLst/>
          </a:prstGeom>
        </p:spPr>
      </p:pic>
      <p:pic>
        <p:nvPicPr>
          <p:cNvPr id="11" name="图片 10">
            <a:extLst>
              <a:ext uri="{FF2B5EF4-FFF2-40B4-BE49-F238E27FC236}">
                <a16:creationId xmlns:a16="http://schemas.microsoft.com/office/drawing/2014/main" id="{256BC3BC-A083-B9A3-0DC7-B6764968A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862" y="1589775"/>
            <a:ext cx="5773858" cy="2220714"/>
          </a:xfrm>
          <a:prstGeom prst="rect">
            <a:avLst/>
          </a:prstGeom>
        </p:spPr>
      </p:pic>
      <p:sp>
        <p:nvSpPr>
          <p:cNvPr id="12" name="文本框 11">
            <a:extLst>
              <a:ext uri="{FF2B5EF4-FFF2-40B4-BE49-F238E27FC236}">
                <a16:creationId xmlns:a16="http://schemas.microsoft.com/office/drawing/2014/main" id="{2A0559D1-6EDD-C3E2-72AF-F434B411D31A}"/>
              </a:ext>
            </a:extLst>
          </p:cNvPr>
          <p:cNvSpPr txBox="1"/>
          <p:nvPr/>
        </p:nvSpPr>
        <p:spPr>
          <a:xfrm>
            <a:off x="6070765" y="3773729"/>
            <a:ext cx="5282050" cy="369332"/>
          </a:xfrm>
          <a:prstGeom prst="rect">
            <a:avLst/>
          </a:prstGeom>
          <a:noFill/>
        </p:spPr>
        <p:txBody>
          <a:bodyPr wrap="square">
            <a:spAutoFit/>
          </a:bodyPr>
          <a:lstStyle/>
          <a:p>
            <a:pPr algn="ctr"/>
            <a:r>
              <a:rPr lang="zh-CN" altLang="en-US" b="1" dirty="0">
                <a:solidFill>
                  <a:srgbClr val="0070C0"/>
                </a:solidFill>
              </a:rPr>
              <a:t>水平方向数据离散度更大</a:t>
            </a:r>
            <a:endParaRPr lang="en-US" altLang="zh-CN" b="1" dirty="0">
              <a:solidFill>
                <a:srgbClr val="0070C0"/>
              </a:solidFill>
            </a:endParaRPr>
          </a:p>
        </p:txBody>
      </p:sp>
      <p:sp>
        <p:nvSpPr>
          <p:cNvPr id="14" name="文本框 13">
            <a:extLst>
              <a:ext uri="{FF2B5EF4-FFF2-40B4-BE49-F238E27FC236}">
                <a16:creationId xmlns:a16="http://schemas.microsoft.com/office/drawing/2014/main" id="{F2178C91-3DF8-CC85-AED6-EED2B97AD5FD}"/>
              </a:ext>
            </a:extLst>
          </p:cNvPr>
          <p:cNvSpPr txBox="1"/>
          <p:nvPr/>
        </p:nvSpPr>
        <p:spPr>
          <a:xfrm>
            <a:off x="817128" y="1554649"/>
            <a:ext cx="4888466" cy="400110"/>
          </a:xfrm>
          <a:prstGeom prst="rect">
            <a:avLst/>
          </a:prstGeom>
          <a:noFill/>
        </p:spPr>
        <p:txBody>
          <a:bodyPr wrap="square">
            <a:spAutoFit/>
          </a:bodyPr>
          <a:lstStyle/>
          <a:p>
            <a:r>
              <a:rPr lang="zh-CN" altLang="en-US"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改变四极铁，采集束流剖面信号</a:t>
            </a:r>
            <a:endParaRPr lang="zh-CN" altLang="en-US" sz="2000" dirty="0">
              <a:solidFill>
                <a:srgbClr val="FF0000"/>
              </a:solidFill>
            </a:endParaRPr>
          </a:p>
        </p:txBody>
      </p:sp>
    </p:spTree>
    <p:extLst>
      <p:ext uri="{BB962C8B-B14F-4D97-AF65-F5344CB8AC3E}">
        <p14:creationId xmlns:p14="http://schemas.microsoft.com/office/powerpoint/2010/main" val="2354879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7FE15-87AE-BFE2-43BC-C93AFF1FEE1D}"/>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0B7B33AE-8EA1-3FCB-7481-9775F1E56F53}"/>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操控模型</a:t>
            </a:r>
          </a:p>
        </p:txBody>
      </p:sp>
      <p:sp>
        <p:nvSpPr>
          <p:cNvPr id="2" name="灯片编号占位符 1">
            <a:extLst>
              <a:ext uri="{FF2B5EF4-FFF2-40B4-BE49-F238E27FC236}">
                <a16:creationId xmlns:a16="http://schemas.microsoft.com/office/drawing/2014/main" id="{A0FC6F4D-9ACE-8943-DD2C-8618D5B18ECF}"/>
              </a:ext>
            </a:extLst>
          </p:cNvPr>
          <p:cNvSpPr>
            <a:spLocks noGrp="1"/>
          </p:cNvSpPr>
          <p:nvPr>
            <p:ph type="sldNum" sz="quarter" idx="12"/>
          </p:nvPr>
        </p:nvSpPr>
        <p:spPr/>
        <p:txBody>
          <a:bodyPr/>
          <a:lstStyle/>
          <a:p>
            <a:fld id="{877910C5-8827-49E7-9921-F41D343D1620}" type="slidenum">
              <a:rPr lang="zh-CN" altLang="en-US" smtClean="0"/>
              <a:pPr/>
              <a:t>33</a:t>
            </a:fld>
            <a:endParaRPr lang="zh-CN" altLang="en-US" dirty="0"/>
          </a:p>
        </p:txBody>
      </p:sp>
      <p:cxnSp>
        <p:nvCxnSpPr>
          <p:cNvPr id="3" name="直线连接符 2">
            <a:extLst>
              <a:ext uri="{FF2B5EF4-FFF2-40B4-BE49-F238E27FC236}">
                <a16:creationId xmlns:a16="http://schemas.microsoft.com/office/drawing/2014/main" id="{B7D41109-E21F-4A2F-EB95-640C4B2010E6}"/>
              </a:ext>
            </a:extLst>
          </p:cNvPr>
          <p:cNvCxnSpPr>
            <a:cxnSpLocks/>
          </p:cNvCxnSpPr>
          <p:nvPr/>
        </p:nvCxnSpPr>
        <p:spPr>
          <a:xfrm>
            <a:off x="6253316" y="3136489"/>
            <a:ext cx="52799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线连接符 4">
            <a:extLst>
              <a:ext uri="{FF2B5EF4-FFF2-40B4-BE49-F238E27FC236}">
                <a16:creationId xmlns:a16="http://schemas.microsoft.com/office/drawing/2014/main" id="{8858BD53-995E-FD6F-F8D0-B56C26544533}"/>
              </a:ext>
            </a:extLst>
          </p:cNvPr>
          <p:cNvCxnSpPr>
            <a:cxnSpLocks/>
          </p:cNvCxnSpPr>
          <p:nvPr/>
        </p:nvCxnSpPr>
        <p:spPr>
          <a:xfrm>
            <a:off x="973394" y="2650733"/>
            <a:ext cx="42278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上箭头 5">
            <a:extLst>
              <a:ext uri="{FF2B5EF4-FFF2-40B4-BE49-F238E27FC236}">
                <a16:creationId xmlns:a16="http://schemas.microsoft.com/office/drawing/2014/main" id="{59C9A62F-AEE6-C363-23B3-DD41BF79AD86}"/>
              </a:ext>
            </a:extLst>
          </p:cNvPr>
          <p:cNvSpPr/>
          <p:nvPr/>
        </p:nvSpPr>
        <p:spPr>
          <a:xfrm rot="18355581">
            <a:off x="5514439" y="2477730"/>
            <a:ext cx="334726" cy="830091"/>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6785A89D-3E4F-A83D-D28D-CE310BF3243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315" y="1381355"/>
            <a:ext cx="11513147" cy="5029277"/>
          </a:xfrm>
          <a:prstGeom prst="rect">
            <a:avLst/>
          </a:prstGeom>
        </p:spPr>
      </p:pic>
      <p:sp>
        <p:nvSpPr>
          <p:cNvPr id="8" name="文本框 7">
            <a:extLst>
              <a:ext uri="{FF2B5EF4-FFF2-40B4-BE49-F238E27FC236}">
                <a16:creationId xmlns:a16="http://schemas.microsoft.com/office/drawing/2014/main" id="{73844B4A-3053-2E7A-442A-4252C54FFC1F}"/>
              </a:ext>
            </a:extLst>
          </p:cNvPr>
          <p:cNvSpPr txBox="1"/>
          <p:nvPr/>
        </p:nvSpPr>
        <p:spPr>
          <a:xfrm>
            <a:off x="1052052" y="1925588"/>
            <a:ext cx="3620456" cy="818552"/>
          </a:xfrm>
          <a:prstGeom prst="rect">
            <a:avLst/>
          </a:prstGeom>
        </p:spPr>
        <p:txBody>
          <a:bodyPr wrap="square">
            <a:noAutofit/>
          </a:bodyPr>
          <a:lstStyle/>
          <a:p>
            <a:pPr marL="0" indent="0">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rPr>
              <a:t>智能调试后平均</a:t>
            </a:r>
            <a:r>
              <a:rPr lang="en-US" altLang="zh-CN" sz="2000" b="1" dirty="0">
                <a:solidFill>
                  <a:srgbClr val="FF0000"/>
                </a:solidFill>
                <a:latin typeface="微软雅黑" panose="020B0503020204020204" pitchFamily="34" charset="-122"/>
                <a:ea typeface="微软雅黑" panose="020B0503020204020204" pitchFamily="34" charset="-122"/>
              </a:rPr>
              <a:t>77.0%</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E223FED-E46C-C0AF-7A91-36B3C6BE2215}"/>
              </a:ext>
            </a:extLst>
          </p:cNvPr>
          <p:cNvSpPr txBox="1"/>
          <p:nvPr/>
        </p:nvSpPr>
        <p:spPr>
          <a:xfrm>
            <a:off x="8685642" y="3520683"/>
            <a:ext cx="3059206" cy="818552"/>
          </a:xfrm>
          <a:prstGeom prst="rect">
            <a:avLst/>
          </a:prstGeom>
        </p:spPr>
        <p:txBody>
          <a:bodyPr wrap="square">
            <a:noAutofit/>
          </a:bodyPr>
          <a:lstStyle/>
          <a:p>
            <a:pPr marL="0" indent="0">
              <a:lnSpc>
                <a:spcPct val="120000"/>
              </a:lnSpc>
            </a:pPr>
            <a:r>
              <a:rPr lang="zh-CN" altLang="en-US" sz="2000" b="1" dirty="0">
                <a:solidFill>
                  <a:srgbClr val="0070C0"/>
                </a:solidFill>
                <a:latin typeface="微软雅黑" panose="020B0503020204020204" pitchFamily="34" charset="-122"/>
                <a:ea typeface="微软雅黑" panose="020B0503020204020204" pitchFamily="34" charset="-122"/>
              </a:rPr>
              <a:t>智能调试前平均</a:t>
            </a:r>
            <a:r>
              <a:rPr lang="en-US" altLang="zh-CN" sz="2000" b="1" dirty="0">
                <a:solidFill>
                  <a:srgbClr val="0070C0"/>
                </a:solidFill>
                <a:latin typeface="微软雅黑" panose="020B0503020204020204" pitchFamily="34" charset="-122"/>
                <a:ea typeface="微软雅黑" panose="020B0503020204020204" pitchFamily="34" charset="-122"/>
              </a:rPr>
              <a:t>63.0%</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1C80C881-AA87-5975-25E2-5E5170029CA0}"/>
              </a:ext>
            </a:extLst>
          </p:cNvPr>
          <p:cNvSpPr txBox="1"/>
          <p:nvPr/>
        </p:nvSpPr>
        <p:spPr>
          <a:xfrm>
            <a:off x="1052051" y="4527753"/>
            <a:ext cx="8268929" cy="880434"/>
          </a:xfrm>
          <a:prstGeom prst="rect">
            <a:avLst/>
          </a:prstGeom>
          <a:solidFill>
            <a:schemeClr val="bg1">
              <a:alpha val="44000"/>
            </a:schemeClr>
          </a:solidFill>
        </p:spPr>
        <p:txBody>
          <a:bodyPr wrap="square" rtlCol="0">
            <a:spAutoFit/>
          </a:bodyPr>
          <a:lstStyle/>
          <a:p>
            <a:pPr algn="ctr" defTabSz="944895">
              <a:lnSpc>
                <a:spcPct val="135000"/>
              </a:lnSpc>
              <a:spcBef>
                <a:spcPts val="1200"/>
              </a:spcBef>
              <a:buClr>
                <a:prstClr val="black"/>
              </a:buClr>
            </a:pPr>
            <a:r>
              <a:rPr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以提升</a:t>
            </a:r>
            <a:r>
              <a:rPr lang="en-US" altLang="zh-CN" sz="2000" b="1" dirty="0" err="1">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BRing</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注入效率</a:t>
            </a:r>
            <a:r>
              <a:rPr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为目标，</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智能优化</a:t>
            </a:r>
            <a:r>
              <a:rPr lang="en-US" altLang="zh-CN" sz="2000" b="1" dirty="0" err="1">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BRing</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注入线</a:t>
            </a:r>
            <a:r>
              <a:rPr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，在前端束流参数不稳定的情况下，效率平均值相比于人工调试结果仍有</a:t>
            </a:r>
            <a:r>
              <a:rPr lang="en-US" altLang="zh-CN"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14.0%</a:t>
            </a:r>
            <a:r>
              <a:rPr lang="zh-CN" altLang="en-US" sz="20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的提升</a:t>
            </a:r>
          </a:p>
        </p:txBody>
      </p:sp>
      <p:sp>
        <p:nvSpPr>
          <p:cNvPr id="11" name="文本框 10">
            <a:extLst>
              <a:ext uri="{FF2B5EF4-FFF2-40B4-BE49-F238E27FC236}">
                <a16:creationId xmlns:a16="http://schemas.microsoft.com/office/drawing/2014/main" id="{CD1BD848-CF18-01D9-8795-C0A018FB8308}"/>
              </a:ext>
            </a:extLst>
          </p:cNvPr>
          <p:cNvSpPr txBox="1"/>
          <p:nvPr/>
        </p:nvSpPr>
        <p:spPr>
          <a:xfrm>
            <a:off x="3871574" y="3696223"/>
            <a:ext cx="3620456" cy="818552"/>
          </a:xfrm>
          <a:prstGeom prst="rect">
            <a:avLst/>
          </a:prstGeom>
        </p:spPr>
        <p:txBody>
          <a:bodyPr wrap="square">
            <a:noAutofit/>
          </a:bodyPr>
          <a:lstStyle/>
          <a:p>
            <a:pPr marL="0" indent="0">
              <a:lnSpc>
                <a:spcPct val="120000"/>
              </a:lnSpc>
            </a:pPr>
            <a:r>
              <a:rPr lang="zh-CN" altLang="en-US" sz="2000" b="1" dirty="0">
                <a:solidFill>
                  <a:srgbClr val="0070C0"/>
                </a:solidFill>
                <a:latin typeface="微软雅黑" panose="020B0503020204020204" pitchFamily="34" charset="-122"/>
                <a:ea typeface="微软雅黑" panose="020B0503020204020204" pitchFamily="34" charset="-122"/>
              </a:rPr>
              <a:t>加载初始参数</a:t>
            </a:r>
          </a:p>
        </p:txBody>
      </p:sp>
      <p:sp>
        <p:nvSpPr>
          <p:cNvPr id="12" name="文本框 11">
            <a:extLst>
              <a:ext uri="{FF2B5EF4-FFF2-40B4-BE49-F238E27FC236}">
                <a16:creationId xmlns:a16="http://schemas.microsoft.com/office/drawing/2014/main" id="{F8A01660-D6F6-1267-81C4-852428DD6754}"/>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强化学习</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模仿学习融合打破人工调试边界，</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提升</a:t>
            </a:r>
            <a:r>
              <a:rPr lang="en-US" altLang="zh-CN" sz="2600" b="1" dirty="0" err="1">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BRing</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注入效率</a:t>
            </a:r>
          </a:p>
        </p:txBody>
      </p:sp>
    </p:spTree>
    <p:extLst>
      <p:ext uri="{BB962C8B-B14F-4D97-AF65-F5344CB8AC3E}">
        <p14:creationId xmlns:p14="http://schemas.microsoft.com/office/powerpoint/2010/main" val="63225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C541C-A6EE-34AA-6B8D-31FEAECB5567}"/>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59E7529D-A4D5-BE45-4179-18CAD0248C76}"/>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3.</a:t>
            </a:r>
            <a:r>
              <a:rPr lang="zh-CN" altLang="en-US" dirty="0">
                <a:latin typeface="Arial" panose="020B0604020202020204" pitchFamily="34" charset="0"/>
                <a:cs typeface="Arial" panose="020B0604020202020204" pitchFamily="34" charset="0"/>
              </a:rPr>
              <a:t> 在</a:t>
            </a:r>
            <a:r>
              <a:rPr lang="en-US" altLang="zh-CN" dirty="0">
                <a:latin typeface="Arial" panose="020B0604020202020204" pitchFamily="34" charset="0"/>
                <a:cs typeface="Arial" panose="020B0604020202020204" pitchFamily="34" charset="0"/>
              </a:rPr>
              <a:t>HIAF</a:t>
            </a:r>
            <a:r>
              <a:rPr lang="zh-CN" altLang="en-US" dirty="0">
                <a:latin typeface="Arial" panose="020B0604020202020204" pitchFamily="34" charset="0"/>
                <a:cs typeface="Arial" panose="020B0604020202020204" pitchFamily="34" charset="0"/>
              </a:rPr>
              <a:t>装置的应用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操控模型</a:t>
            </a:r>
          </a:p>
        </p:txBody>
      </p:sp>
      <p:sp>
        <p:nvSpPr>
          <p:cNvPr id="2" name="灯片编号占位符 1">
            <a:extLst>
              <a:ext uri="{FF2B5EF4-FFF2-40B4-BE49-F238E27FC236}">
                <a16:creationId xmlns:a16="http://schemas.microsoft.com/office/drawing/2014/main" id="{46CE928F-DEC4-43A1-4688-930DAFC1D307}"/>
              </a:ext>
            </a:extLst>
          </p:cNvPr>
          <p:cNvSpPr>
            <a:spLocks noGrp="1"/>
          </p:cNvSpPr>
          <p:nvPr>
            <p:ph type="sldNum" sz="quarter" idx="12"/>
          </p:nvPr>
        </p:nvSpPr>
        <p:spPr/>
        <p:txBody>
          <a:bodyPr/>
          <a:lstStyle/>
          <a:p>
            <a:fld id="{877910C5-8827-49E7-9921-F41D343D1620}" type="slidenum">
              <a:rPr lang="zh-CN" altLang="en-US" smtClean="0"/>
              <a:pPr/>
              <a:t>34</a:t>
            </a:fld>
            <a:endParaRPr lang="zh-CN" altLang="en-US" dirty="0"/>
          </a:p>
        </p:txBody>
      </p:sp>
      <p:pic>
        <p:nvPicPr>
          <p:cNvPr id="13" name="图片 12">
            <a:extLst>
              <a:ext uri="{FF2B5EF4-FFF2-40B4-BE49-F238E27FC236}">
                <a16:creationId xmlns:a16="http://schemas.microsoft.com/office/drawing/2014/main" id="{824C8DF3-A397-4CEB-6453-4B2FBC7E4936}"/>
              </a:ext>
            </a:extLst>
          </p:cNvPr>
          <p:cNvPicPr>
            <a:picLocks noChangeAspect="1"/>
          </p:cNvPicPr>
          <p:nvPr/>
        </p:nvPicPr>
        <p:blipFill>
          <a:blip r:embed="rId3"/>
          <a:stretch>
            <a:fillRect/>
          </a:stretch>
        </p:blipFill>
        <p:spPr>
          <a:xfrm>
            <a:off x="657691" y="1573106"/>
            <a:ext cx="3695649" cy="4772389"/>
          </a:xfrm>
          <a:prstGeom prst="rect">
            <a:avLst/>
          </a:prstGeom>
        </p:spPr>
      </p:pic>
      <p:sp>
        <p:nvSpPr>
          <p:cNvPr id="14" name="文本框 13">
            <a:extLst>
              <a:ext uri="{FF2B5EF4-FFF2-40B4-BE49-F238E27FC236}">
                <a16:creationId xmlns:a16="http://schemas.microsoft.com/office/drawing/2014/main" id="{D37CA72F-7159-AC62-244C-106DBDC18314}"/>
              </a:ext>
            </a:extLst>
          </p:cNvPr>
          <p:cNvSpPr txBox="1"/>
          <p:nvPr/>
        </p:nvSpPr>
        <p:spPr>
          <a:xfrm>
            <a:off x="628537" y="733626"/>
            <a:ext cx="10752708"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模型生成模型</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模型进化模型</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，解决在线模型调试效率问题</a:t>
            </a:r>
          </a:p>
        </p:txBody>
      </p:sp>
      <p:pic>
        <p:nvPicPr>
          <p:cNvPr id="15" name="图片 14">
            <a:extLst>
              <a:ext uri="{FF2B5EF4-FFF2-40B4-BE49-F238E27FC236}">
                <a16:creationId xmlns:a16="http://schemas.microsoft.com/office/drawing/2014/main" id="{974A105E-7DFD-0A59-E1C6-65E037339A07}"/>
              </a:ext>
            </a:extLst>
          </p:cNvPr>
          <p:cNvPicPr>
            <a:picLocks noChangeAspect="1"/>
          </p:cNvPicPr>
          <p:nvPr/>
        </p:nvPicPr>
        <p:blipFill>
          <a:blip r:embed="rId4"/>
          <a:stretch>
            <a:fillRect/>
          </a:stretch>
        </p:blipFill>
        <p:spPr>
          <a:xfrm>
            <a:off x="4565375" y="1573107"/>
            <a:ext cx="6804991" cy="2140398"/>
          </a:xfrm>
          <a:prstGeom prst="rect">
            <a:avLst/>
          </a:prstGeom>
        </p:spPr>
      </p:pic>
      <p:sp>
        <p:nvSpPr>
          <p:cNvPr id="16" name="文本框 15">
            <a:extLst>
              <a:ext uri="{FF2B5EF4-FFF2-40B4-BE49-F238E27FC236}">
                <a16:creationId xmlns:a16="http://schemas.microsoft.com/office/drawing/2014/main" id="{61EEAC18-643F-8C80-2D14-7CCDD165EDCE}"/>
              </a:ext>
            </a:extLst>
          </p:cNvPr>
          <p:cNvSpPr txBox="1"/>
          <p:nvPr/>
        </p:nvSpPr>
        <p:spPr>
          <a:xfrm>
            <a:off x="2037523" y="1824754"/>
            <a:ext cx="2315818" cy="818552"/>
          </a:xfrm>
          <a:prstGeom prst="rect">
            <a:avLst/>
          </a:prstGeom>
        </p:spPr>
        <p:txBody>
          <a:bodyPr wrap="square">
            <a:noAutofit/>
          </a:bodyPr>
          <a:lstStyle/>
          <a:p>
            <a:pPr marL="0" indent="0">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rPr>
              <a:t>构建强化学习模型</a:t>
            </a:r>
          </a:p>
        </p:txBody>
      </p:sp>
      <p:sp>
        <p:nvSpPr>
          <p:cNvPr id="17" name="文本框 16">
            <a:extLst>
              <a:ext uri="{FF2B5EF4-FFF2-40B4-BE49-F238E27FC236}">
                <a16:creationId xmlns:a16="http://schemas.microsoft.com/office/drawing/2014/main" id="{E635C198-FD03-AFE9-7525-7FB63014732C}"/>
              </a:ext>
            </a:extLst>
          </p:cNvPr>
          <p:cNvSpPr txBox="1"/>
          <p:nvPr/>
        </p:nvSpPr>
        <p:spPr>
          <a:xfrm>
            <a:off x="8143461" y="1977154"/>
            <a:ext cx="2759765" cy="818552"/>
          </a:xfrm>
          <a:prstGeom prst="rect">
            <a:avLst/>
          </a:prstGeom>
        </p:spPr>
        <p:txBody>
          <a:bodyPr wrap="square">
            <a:noAutofit/>
          </a:bodyPr>
          <a:lstStyle/>
          <a:p>
            <a:pPr marL="0" indent="0">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rPr>
              <a:t>根据用户需求调整模型</a:t>
            </a:r>
          </a:p>
        </p:txBody>
      </p:sp>
      <p:pic>
        <p:nvPicPr>
          <p:cNvPr id="18" name="图片 17">
            <a:extLst>
              <a:ext uri="{FF2B5EF4-FFF2-40B4-BE49-F238E27FC236}">
                <a16:creationId xmlns:a16="http://schemas.microsoft.com/office/drawing/2014/main" id="{476246FC-9622-3988-D678-C77650298F48}"/>
              </a:ext>
            </a:extLst>
          </p:cNvPr>
          <p:cNvPicPr>
            <a:picLocks noChangeAspect="1"/>
          </p:cNvPicPr>
          <p:nvPr/>
        </p:nvPicPr>
        <p:blipFill>
          <a:blip r:embed="rId5"/>
          <a:stretch>
            <a:fillRect/>
          </a:stretch>
        </p:blipFill>
        <p:spPr>
          <a:xfrm>
            <a:off x="4565375" y="4090237"/>
            <a:ext cx="3459217" cy="2255258"/>
          </a:xfrm>
          <a:prstGeom prst="rect">
            <a:avLst/>
          </a:prstGeom>
        </p:spPr>
      </p:pic>
      <p:sp>
        <p:nvSpPr>
          <p:cNvPr id="19" name="文本框 18">
            <a:extLst>
              <a:ext uri="{FF2B5EF4-FFF2-40B4-BE49-F238E27FC236}">
                <a16:creationId xmlns:a16="http://schemas.microsoft.com/office/drawing/2014/main" id="{9DCA2A6C-E367-D8AA-9BC5-3AE54B650462}"/>
              </a:ext>
            </a:extLst>
          </p:cNvPr>
          <p:cNvSpPr txBox="1"/>
          <p:nvPr/>
        </p:nvSpPr>
        <p:spPr>
          <a:xfrm>
            <a:off x="4625009" y="5840995"/>
            <a:ext cx="2759765" cy="818552"/>
          </a:xfrm>
          <a:prstGeom prst="rect">
            <a:avLst/>
          </a:prstGeom>
        </p:spPr>
        <p:txBody>
          <a:bodyPr wrap="square">
            <a:noAutofit/>
          </a:bodyPr>
          <a:lstStyle/>
          <a:p>
            <a:pPr marL="0" indent="0">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rPr>
              <a:t>效率调优</a:t>
            </a:r>
          </a:p>
        </p:txBody>
      </p:sp>
      <p:pic>
        <p:nvPicPr>
          <p:cNvPr id="23" name="图片 22">
            <a:extLst>
              <a:ext uri="{FF2B5EF4-FFF2-40B4-BE49-F238E27FC236}">
                <a16:creationId xmlns:a16="http://schemas.microsoft.com/office/drawing/2014/main" id="{D99C5F81-1C58-0431-6DE7-929172BC4F43}"/>
              </a:ext>
            </a:extLst>
          </p:cNvPr>
          <p:cNvPicPr>
            <a:picLocks noChangeAspect="1"/>
          </p:cNvPicPr>
          <p:nvPr/>
        </p:nvPicPr>
        <p:blipFill>
          <a:blip r:embed="rId6">
            <a:extLst>
              <a:ext uri="{28A0092B-C50C-407E-A947-70E740481C1C}">
                <a14:useLocalDpi xmlns:a14="http://schemas.microsoft.com/office/drawing/2010/main" val="0"/>
              </a:ext>
            </a:extLst>
          </a:blip>
          <a:srcRect r="49872"/>
          <a:stretch>
            <a:fillRect/>
          </a:stretch>
        </p:blipFill>
        <p:spPr>
          <a:xfrm>
            <a:off x="8032010" y="4012723"/>
            <a:ext cx="3383031" cy="2410286"/>
          </a:xfrm>
          <a:prstGeom prst="rect">
            <a:avLst/>
          </a:prstGeom>
        </p:spPr>
      </p:pic>
      <p:sp>
        <p:nvSpPr>
          <p:cNvPr id="24" name="文本框 23">
            <a:extLst>
              <a:ext uri="{FF2B5EF4-FFF2-40B4-BE49-F238E27FC236}">
                <a16:creationId xmlns:a16="http://schemas.microsoft.com/office/drawing/2014/main" id="{83B9C1E1-09B5-5797-02CB-0941B2AE426A}"/>
              </a:ext>
            </a:extLst>
          </p:cNvPr>
          <p:cNvSpPr txBox="1"/>
          <p:nvPr/>
        </p:nvSpPr>
        <p:spPr>
          <a:xfrm>
            <a:off x="9523343" y="4590882"/>
            <a:ext cx="1737742" cy="818552"/>
          </a:xfrm>
          <a:prstGeom prst="rect">
            <a:avLst/>
          </a:prstGeom>
        </p:spPr>
        <p:txBody>
          <a:bodyPr wrap="square">
            <a:noAutofit/>
          </a:bodyPr>
          <a:lstStyle/>
          <a:p>
            <a:pPr marL="0" indent="0">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rPr>
              <a:t>虚拟测试结果</a:t>
            </a:r>
          </a:p>
        </p:txBody>
      </p:sp>
      <p:cxnSp>
        <p:nvCxnSpPr>
          <p:cNvPr id="26" name="直线箭头连接符 25">
            <a:extLst>
              <a:ext uri="{FF2B5EF4-FFF2-40B4-BE49-F238E27FC236}">
                <a16:creationId xmlns:a16="http://schemas.microsoft.com/office/drawing/2014/main" id="{BDB351A6-0469-612D-B7DA-5FD882AF11C0}"/>
              </a:ext>
            </a:extLst>
          </p:cNvPr>
          <p:cNvCxnSpPr>
            <a:cxnSpLocks/>
            <a:endCxn id="15" idx="1"/>
          </p:cNvCxnSpPr>
          <p:nvPr/>
        </p:nvCxnSpPr>
        <p:spPr>
          <a:xfrm>
            <a:off x="4353340" y="2643306"/>
            <a:ext cx="212035"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a:extLst>
              <a:ext uri="{FF2B5EF4-FFF2-40B4-BE49-F238E27FC236}">
                <a16:creationId xmlns:a16="http://schemas.microsoft.com/office/drawing/2014/main" id="{F89F6F09-DDCB-08B4-A65F-BB0C0C9DE07B}"/>
              </a:ext>
            </a:extLst>
          </p:cNvPr>
          <p:cNvCxnSpPr>
            <a:cxnSpLocks/>
            <a:endCxn id="18" idx="0"/>
          </p:cNvCxnSpPr>
          <p:nvPr/>
        </p:nvCxnSpPr>
        <p:spPr>
          <a:xfrm>
            <a:off x="6294983" y="3713505"/>
            <a:ext cx="1" cy="37673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线箭头连接符 30">
            <a:extLst>
              <a:ext uri="{FF2B5EF4-FFF2-40B4-BE49-F238E27FC236}">
                <a16:creationId xmlns:a16="http://schemas.microsoft.com/office/drawing/2014/main" id="{15B5528C-81AD-02AA-ED35-6D136A430FD4}"/>
              </a:ext>
            </a:extLst>
          </p:cNvPr>
          <p:cNvCxnSpPr>
            <a:cxnSpLocks/>
          </p:cNvCxnSpPr>
          <p:nvPr/>
        </p:nvCxnSpPr>
        <p:spPr>
          <a:xfrm>
            <a:off x="8024591" y="5217866"/>
            <a:ext cx="232723"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肘形连接符 33">
            <a:extLst>
              <a:ext uri="{FF2B5EF4-FFF2-40B4-BE49-F238E27FC236}">
                <a16:creationId xmlns:a16="http://schemas.microsoft.com/office/drawing/2014/main" id="{5AE8C210-C9A5-23EC-D2F4-F7E710CF3DD0}"/>
              </a:ext>
            </a:extLst>
          </p:cNvPr>
          <p:cNvCxnSpPr>
            <a:cxnSpLocks/>
            <a:stCxn id="23" idx="3"/>
            <a:endCxn id="15" idx="3"/>
          </p:cNvCxnSpPr>
          <p:nvPr/>
        </p:nvCxnSpPr>
        <p:spPr>
          <a:xfrm flipH="1" flipV="1">
            <a:off x="11370366" y="2643306"/>
            <a:ext cx="44675" cy="2574560"/>
          </a:xfrm>
          <a:prstGeom prst="bentConnector3">
            <a:avLst>
              <a:gd name="adj1" fmla="val -511696"/>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肘形连接符 47">
            <a:extLst>
              <a:ext uri="{FF2B5EF4-FFF2-40B4-BE49-F238E27FC236}">
                <a16:creationId xmlns:a16="http://schemas.microsoft.com/office/drawing/2014/main" id="{6FA615C1-F5E3-24A4-4777-71DB48035FA1}"/>
              </a:ext>
            </a:extLst>
          </p:cNvPr>
          <p:cNvCxnSpPr>
            <a:cxnSpLocks/>
            <a:stCxn id="23" idx="3"/>
            <a:endCxn id="14" idx="3"/>
          </p:cNvCxnSpPr>
          <p:nvPr/>
        </p:nvCxnSpPr>
        <p:spPr>
          <a:xfrm flipH="1" flipV="1">
            <a:off x="11381245" y="1044513"/>
            <a:ext cx="33796" cy="4173353"/>
          </a:xfrm>
          <a:prstGeom prst="bentConnector3">
            <a:avLst>
              <a:gd name="adj1" fmla="val -67641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54" name="图形 53" descr="十字架徽章 纯色填充">
            <a:extLst>
              <a:ext uri="{FF2B5EF4-FFF2-40B4-BE49-F238E27FC236}">
                <a16:creationId xmlns:a16="http://schemas.microsoft.com/office/drawing/2014/main" id="{05CC9824-04EE-D91E-8958-6ED669B7AB3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154899" y="3130890"/>
            <a:ext cx="475608" cy="475608"/>
          </a:xfrm>
          <a:prstGeom prst="rect">
            <a:avLst/>
          </a:prstGeom>
        </p:spPr>
      </p:pic>
      <p:pic>
        <p:nvPicPr>
          <p:cNvPr id="58" name="图形 57" descr="徽章勾号 1 纯色填充">
            <a:extLst>
              <a:ext uri="{FF2B5EF4-FFF2-40B4-BE49-F238E27FC236}">
                <a16:creationId xmlns:a16="http://schemas.microsoft.com/office/drawing/2014/main" id="{D974361E-27B9-0FD7-6298-682677250FA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154165" y="1402531"/>
            <a:ext cx="475206" cy="475206"/>
          </a:xfrm>
          <a:prstGeom prst="rect">
            <a:avLst/>
          </a:prstGeom>
        </p:spPr>
      </p:pic>
    </p:spTree>
    <p:extLst>
      <p:ext uri="{BB962C8B-B14F-4D97-AF65-F5344CB8AC3E}">
        <p14:creationId xmlns:p14="http://schemas.microsoft.com/office/powerpoint/2010/main" val="3626149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E0C6-1753-3FF9-8995-CC8D597414AC}"/>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B5733891-B1BC-C12F-8503-C4D7DD0F8841}"/>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4.</a:t>
            </a:r>
            <a:r>
              <a:rPr lang="zh-CN" altLang="en-US" dirty="0">
                <a:latin typeface="Arial" panose="020B0604020202020204" pitchFamily="34" charset="0"/>
                <a:cs typeface="Arial" panose="020B0604020202020204" pitchFamily="34" charset="0"/>
              </a:rPr>
              <a:t> 展望</a:t>
            </a:r>
          </a:p>
        </p:txBody>
      </p:sp>
      <p:sp>
        <p:nvSpPr>
          <p:cNvPr id="2" name="灯片编号占位符 1">
            <a:extLst>
              <a:ext uri="{FF2B5EF4-FFF2-40B4-BE49-F238E27FC236}">
                <a16:creationId xmlns:a16="http://schemas.microsoft.com/office/drawing/2014/main" id="{02CDE29B-D128-7908-897C-BE1947DF01BC}"/>
              </a:ext>
            </a:extLst>
          </p:cNvPr>
          <p:cNvSpPr>
            <a:spLocks noGrp="1"/>
          </p:cNvSpPr>
          <p:nvPr>
            <p:ph type="sldNum" sz="quarter" idx="12"/>
          </p:nvPr>
        </p:nvSpPr>
        <p:spPr/>
        <p:txBody>
          <a:bodyPr/>
          <a:lstStyle/>
          <a:p>
            <a:fld id="{877910C5-8827-49E7-9921-F41D343D1620}" type="slidenum">
              <a:rPr lang="zh-CN" altLang="en-US" smtClean="0"/>
              <a:pPr/>
              <a:t>35</a:t>
            </a:fld>
            <a:endParaRPr lang="zh-CN" altLang="en-US" dirty="0"/>
          </a:p>
        </p:txBody>
      </p:sp>
      <p:sp>
        <p:nvSpPr>
          <p:cNvPr id="5" name="文本框 4">
            <a:extLst>
              <a:ext uri="{FF2B5EF4-FFF2-40B4-BE49-F238E27FC236}">
                <a16:creationId xmlns:a16="http://schemas.microsoft.com/office/drawing/2014/main" id="{D51C9E9F-A071-ABB1-CACE-5DDC1350A431}"/>
              </a:ext>
            </a:extLst>
          </p:cNvPr>
          <p:cNvSpPr txBox="1"/>
          <p:nvPr/>
        </p:nvSpPr>
        <p:spPr>
          <a:xfrm>
            <a:off x="231701" y="733626"/>
            <a:ext cx="11513147"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自然语言驱动、机器人执行的加速器运维和研究探索新模式</a:t>
            </a: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，走向无人化</a:t>
            </a:r>
            <a:endParaRPr lang="zh-CN" altLang="en-US" sz="2600" b="1"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4ADA4BB3-EA7B-329E-4B4D-22CED87D0F20}"/>
              </a:ext>
            </a:extLst>
          </p:cNvPr>
          <p:cNvPicPr>
            <a:picLocks noChangeAspect="1"/>
          </p:cNvPicPr>
          <p:nvPr/>
        </p:nvPicPr>
        <p:blipFill>
          <a:blip r:embed="rId3"/>
          <a:srcRect l="28368" t="12498" r="3068"/>
          <a:stretch>
            <a:fillRect/>
          </a:stretch>
        </p:blipFill>
        <p:spPr>
          <a:xfrm>
            <a:off x="630556" y="1585445"/>
            <a:ext cx="6800535" cy="4290117"/>
          </a:xfrm>
          <a:prstGeom prst="rect">
            <a:avLst/>
          </a:prstGeom>
          <a:ln>
            <a:solidFill>
              <a:schemeClr val="bg1">
                <a:lumMod val="75000"/>
              </a:schemeClr>
            </a:solidFill>
          </a:ln>
        </p:spPr>
      </p:pic>
      <p:graphicFrame>
        <p:nvGraphicFramePr>
          <p:cNvPr id="16" name="图示 15">
            <a:extLst>
              <a:ext uri="{FF2B5EF4-FFF2-40B4-BE49-F238E27FC236}">
                <a16:creationId xmlns:a16="http://schemas.microsoft.com/office/drawing/2014/main" id="{A105BD74-8DBF-8976-621C-4C9CBA5025C6}"/>
              </a:ext>
            </a:extLst>
          </p:cNvPr>
          <p:cNvGraphicFramePr/>
          <p:nvPr/>
        </p:nvGraphicFramePr>
        <p:xfrm>
          <a:off x="7779979" y="1585443"/>
          <a:ext cx="3584036" cy="42901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下箭头 16">
            <a:extLst>
              <a:ext uri="{FF2B5EF4-FFF2-40B4-BE49-F238E27FC236}">
                <a16:creationId xmlns:a16="http://schemas.microsoft.com/office/drawing/2014/main" id="{9BA4921D-A696-9D92-B359-447C03B8E418}"/>
              </a:ext>
            </a:extLst>
          </p:cNvPr>
          <p:cNvSpPr/>
          <p:nvPr/>
        </p:nvSpPr>
        <p:spPr>
          <a:xfrm>
            <a:off x="11440390" y="1585443"/>
            <a:ext cx="148593" cy="4290117"/>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9" name="肘形连接符 18">
            <a:extLst>
              <a:ext uri="{FF2B5EF4-FFF2-40B4-BE49-F238E27FC236}">
                <a16:creationId xmlns:a16="http://schemas.microsoft.com/office/drawing/2014/main" id="{03D06B95-1108-0A37-4158-229BA65C4736}"/>
              </a:ext>
            </a:extLst>
          </p:cNvPr>
          <p:cNvCxnSpPr>
            <a:cxnSpLocks/>
            <a:stCxn id="20" idx="3"/>
            <a:endCxn id="22" idx="1"/>
          </p:cNvCxnSpPr>
          <p:nvPr/>
        </p:nvCxnSpPr>
        <p:spPr>
          <a:xfrm flipV="1">
            <a:off x="7252854" y="2057400"/>
            <a:ext cx="551544" cy="2738005"/>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E2617BE4-F8C7-2946-9B1C-47F02B65D811}"/>
              </a:ext>
            </a:extLst>
          </p:cNvPr>
          <p:cNvSpPr/>
          <p:nvPr/>
        </p:nvSpPr>
        <p:spPr>
          <a:xfrm>
            <a:off x="7024254" y="4686300"/>
            <a:ext cx="228600" cy="2182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a:extLst>
              <a:ext uri="{FF2B5EF4-FFF2-40B4-BE49-F238E27FC236}">
                <a16:creationId xmlns:a16="http://schemas.microsoft.com/office/drawing/2014/main" id="{04843D67-1EB4-69DB-4B63-75842FDC2AB2}"/>
              </a:ext>
            </a:extLst>
          </p:cNvPr>
          <p:cNvSpPr/>
          <p:nvPr/>
        </p:nvSpPr>
        <p:spPr>
          <a:xfrm>
            <a:off x="7804398" y="1948295"/>
            <a:ext cx="228600" cy="2182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32490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346EF-E575-970D-12F3-BCFC7BA8B203}"/>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E761935E-2162-12BA-0B6D-B635ECECC020}"/>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4.</a:t>
            </a:r>
            <a:r>
              <a:rPr lang="zh-CN" altLang="en-US" dirty="0">
                <a:latin typeface="Arial" panose="020B0604020202020204" pitchFamily="34" charset="0"/>
                <a:cs typeface="Arial" panose="020B0604020202020204" pitchFamily="34" charset="0"/>
              </a:rPr>
              <a:t> 展望</a:t>
            </a:r>
          </a:p>
        </p:txBody>
      </p:sp>
      <p:sp>
        <p:nvSpPr>
          <p:cNvPr id="2" name="灯片编号占位符 1">
            <a:extLst>
              <a:ext uri="{FF2B5EF4-FFF2-40B4-BE49-F238E27FC236}">
                <a16:creationId xmlns:a16="http://schemas.microsoft.com/office/drawing/2014/main" id="{9716FE88-409C-7AF5-1C5E-141B47EB1D45}"/>
              </a:ext>
            </a:extLst>
          </p:cNvPr>
          <p:cNvSpPr>
            <a:spLocks noGrp="1"/>
          </p:cNvSpPr>
          <p:nvPr>
            <p:ph type="sldNum" sz="quarter" idx="12"/>
          </p:nvPr>
        </p:nvSpPr>
        <p:spPr/>
        <p:txBody>
          <a:bodyPr/>
          <a:lstStyle/>
          <a:p>
            <a:fld id="{877910C5-8827-49E7-9921-F41D343D1620}" type="slidenum">
              <a:rPr lang="zh-CN" altLang="en-US" smtClean="0"/>
              <a:pPr/>
              <a:t>36</a:t>
            </a:fld>
            <a:endParaRPr lang="zh-CN" altLang="en-US" dirty="0"/>
          </a:p>
        </p:txBody>
      </p:sp>
      <p:grpSp>
        <p:nvGrpSpPr>
          <p:cNvPr id="5" name="组合 4">
            <a:extLst>
              <a:ext uri="{FF2B5EF4-FFF2-40B4-BE49-F238E27FC236}">
                <a16:creationId xmlns:a16="http://schemas.microsoft.com/office/drawing/2014/main" id="{5A1889B1-E9E6-4FAE-4233-8B7576947953}"/>
              </a:ext>
            </a:extLst>
          </p:cNvPr>
          <p:cNvGrpSpPr/>
          <p:nvPr/>
        </p:nvGrpSpPr>
        <p:grpSpPr>
          <a:xfrm>
            <a:off x="1077389" y="715460"/>
            <a:ext cx="10432027" cy="5848705"/>
            <a:chOff x="5537770" y="801593"/>
            <a:chExt cx="5497212" cy="3082006"/>
          </a:xfrm>
        </p:grpSpPr>
        <p:pic>
          <p:nvPicPr>
            <p:cNvPr id="6" name="Picture 2">
              <a:extLst>
                <a:ext uri="{FF2B5EF4-FFF2-40B4-BE49-F238E27FC236}">
                  <a16:creationId xmlns:a16="http://schemas.microsoft.com/office/drawing/2014/main" id="{9D865045-D7CD-1288-C782-0B10F8341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716" y="801593"/>
              <a:ext cx="5478266" cy="308200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CB2293F5-49DC-2D7A-A5EB-B10C8E3DFA3B}"/>
                </a:ext>
              </a:extLst>
            </p:cNvPr>
            <p:cNvSpPr/>
            <p:nvPr/>
          </p:nvSpPr>
          <p:spPr>
            <a:xfrm>
              <a:off x="5537770" y="801593"/>
              <a:ext cx="5478266" cy="3082006"/>
            </a:xfrm>
            <a:prstGeom prst="rect">
              <a:avLst/>
            </a:prstGeom>
            <a:gradFill flip="none" rotWithShape="1">
              <a:gsLst>
                <a:gs pos="0">
                  <a:schemeClr val="bg1">
                    <a:alpha val="0"/>
                  </a:schemeClr>
                </a:gs>
                <a:gs pos="49000">
                  <a:schemeClr val="bg1">
                    <a:alpha val="84869"/>
                  </a:schemeClr>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文本框 15">
            <a:extLst>
              <a:ext uri="{FF2B5EF4-FFF2-40B4-BE49-F238E27FC236}">
                <a16:creationId xmlns:a16="http://schemas.microsoft.com/office/drawing/2014/main" id="{56C5886E-DF90-24C4-B91A-C8D2C886B9CE}"/>
              </a:ext>
            </a:extLst>
          </p:cNvPr>
          <p:cNvSpPr txBox="1"/>
          <p:nvPr/>
        </p:nvSpPr>
        <p:spPr>
          <a:xfrm>
            <a:off x="682585" y="981065"/>
            <a:ext cx="5778374" cy="1135054"/>
          </a:xfrm>
          <a:prstGeom prst="rect">
            <a:avLst/>
          </a:prstGeom>
          <a:noFill/>
        </p:spPr>
        <p:txBody>
          <a:bodyPr wrap="square" rtlCol="0">
            <a:spAutoFit/>
          </a:bodyPr>
          <a:lstStyle/>
          <a:p>
            <a:pPr marL="342900" indent="-342900" defTabSz="944895">
              <a:lnSpc>
                <a:spcPct val="150000"/>
              </a:lnSpc>
              <a:spcBef>
                <a:spcPts val="1200"/>
              </a:spcBef>
              <a:buClr>
                <a:prstClr val="black"/>
              </a:buClr>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阶段一：</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自然语言驱动的面向终端用户的完全智能化供束</a:t>
            </a:r>
          </a:p>
        </p:txBody>
      </p:sp>
      <p:pic>
        <p:nvPicPr>
          <p:cNvPr id="18" name="图片 17" descr="文本&#10;&#10;AI 生成的内容可能不正确。">
            <a:extLst>
              <a:ext uri="{FF2B5EF4-FFF2-40B4-BE49-F238E27FC236}">
                <a16:creationId xmlns:a16="http://schemas.microsoft.com/office/drawing/2014/main" id="{BA875875-5FCF-2313-75EE-BB994557B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948" y="2201049"/>
            <a:ext cx="3119027" cy="939294"/>
          </a:xfrm>
          <a:prstGeom prst="rect">
            <a:avLst/>
          </a:prstGeom>
        </p:spPr>
      </p:pic>
      <p:sp>
        <p:nvSpPr>
          <p:cNvPr id="22" name="文本框 21">
            <a:extLst>
              <a:ext uri="{FF2B5EF4-FFF2-40B4-BE49-F238E27FC236}">
                <a16:creationId xmlns:a16="http://schemas.microsoft.com/office/drawing/2014/main" id="{E038B673-7EBB-1B78-0AB4-2CC6B5D35C71}"/>
              </a:ext>
            </a:extLst>
          </p:cNvPr>
          <p:cNvSpPr txBox="1"/>
          <p:nvPr/>
        </p:nvSpPr>
        <p:spPr>
          <a:xfrm>
            <a:off x="331303" y="4821300"/>
            <a:ext cx="7554168" cy="1321239"/>
          </a:xfrm>
          <a:prstGeom prst="rect">
            <a:avLst/>
          </a:prstGeom>
          <a:noFill/>
        </p:spPr>
        <p:txBody>
          <a:bodyPr wrap="square" lIns="0">
            <a:noAutofit/>
          </a:bodyPr>
          <a:lstStyle/>
          <a:p>
            <a:pPr marL="457200" indent="457200">
              <a:lnSpc>
                <a:spcPct val="150000"/>
              </a:lnSpc>
              <a:buFont typeface="Wingdings" pitchFamily="2" charset="2"/>
              <a:buChar char="Ø"/>
            </a:pP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加速器全设施的无人化调试运维与自主实验</a:t>
            </a:r>
            <a:endParaRPr lang="en-US" altLang="zh-CN"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57200">
              <a:lnSpc>
                <a:spcPct val="150000"/>
              </a:lnSpc>
              <a:spcBef>
                <a:spcPts val="2400"/>
              </a:spcBef>
            </a:pPr>
            <a:r>
              <a:rPr lang="zh-CN" altLang="en-US" sz="3200" b="1" dirty="0">
                <a:solidFill>
                  <a:srgbClr val="0070C0"/>
                </a:solidFill>
                <a:latin typeface="STXingkai" panose="02010800040101010101" pitchFamily="2" charset="-122"/>
                <a:ea typeface="STXingkai" panose="02010800040101010101" pitchFamily="2" charset="-122"/>
                <a:cs typeface="Times New Roman" panose="02020603050405020304" pitchFamily="18" charset="0"/>
              </a:rPr>
              <a:t>谢谢！请大家批评指正！</a:t>
            </a:r>
            <a:endParaRPr lang="zh-CN" altLang="en-US" sz="3200" dirty="0">
              <a:solidFill>
                <a:srgbClr val="0070C0"/>
              </a:solidFill>
              <a:latin typeface="STXingkai" panose="02010800040101010101" pitchFamily="2" charset="-122"/>
              <a:ea typeface="STXingkai" panose="02010800040101010101" pitchFamily="2" charset="-122"/>
            </a:endParaRPr>
          </a:p>
        </p:txBody>
      </p:sp>
      <p:pic>
        <p:nvPicPr>
          <p:cNvPr id="23" name="图片 22" descr="图标&#10;&#10;AI 生成的内容可能不正确。">
            <a:extLst>
              <a:ext uri="{FF2B5EF4-FFF2-40B4-BE49-F238E27FC236}">
                <a16:creationId xmlns:a16="http://schemas.microsoft.com/office/drawing/2014/main" id="{917A78ED-1242-DFAB-0835-EBEC8786A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295" y="3213734"/>
            <a:ext cx="2921680" cy="2191260"/>
          </a:xfrm>
          <a:prstGeom prst="rect">
            <a:avLst/>
          </a:prstGeom>
        </p:spPr>
      </p:pic>
      <p:sp>
        <p:nvSpPr>
          <p:cNvPr id="3" name="文本框 2">
            <a:extLst>
              <a:ext uri="{FF2B5EF4-FFF2-40B4-BE49-F238E27FC236}">
                <a16:creationId xmlns:a16="http://schemas.microsoft.com/office/drawing/2014/main" id="{73B3CBBB-7A7E-4E0D-10F9-1AF82042F512}"/>
              </a:ext>
            </a:extLst>
          </p:cNvPr>
          <p:cNvSpPr txBox="1"/>
          <p:nvPr/>
        </p:nvSpPr>
        <p:spPr>
          <a:xfrm>
            <a:off x="682584" y="2213462"/>
            <a:ext cx="5778374" cy="1135054"/>
          </a:xfrm>
          <a:prstGeom prst="rect">
            <a:avLst/>
          </a:prstGeom>
          <a:noFill/>
        </p:spPr>
        <p:txBody>
          <a:bodyPr wrap="square" rtlCol="0">
            <a:spAutoFit/>
          </a:bodyPr>
          <a:lstStyle/>
          <a:p>
            <a:pPr marL="342900" indent="-342900" defTabSz="944895">
              <a:lnSpc>
                <a:spcPct val="150000"/>
              </a:lnSpc>
              <a:spcBef>
                <a:spcPts val="1200"/>
              </a:spcBef>
              <a:buClr>
                <a:prstClr val="black"/>
              </a:buClr>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阶段二：</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智能操控机器人，完成自主物理修复，实现完全的无人化调试运维</a:t>
            </a:r>
          </a:p>
        </p:txBody>
      </p:sp>
      <p:sp>
        <p:nvSpPr>
          <p:cNvPr id="19" name="文本框 18">
            <a:extLst>
              <a:ext uri="{FF2B5EF4-FFF2-40B4-BE49-F238E27FC236}">
                <a16:creationId xmlns:a16="http://schemas.microsoft.com/office/drawing/2014/main" id="{C26EC456-182C-17AC-3394-F842F5A66EC7}"/>
              </a:ext>
            </a:extLst>
          </p:cNvPr>
          <p:cNvSpPr txBox="1"/>
          <p:nvPr/>
        </p:nvSpPr>
        <p:spPr>
          <a:xfrm>
            <a:off x="682584" y="3445859"/>
            <a:ext cx="5778374" cy="1135054"/>
          </a:xfrm>
          <a:prstGeom prst="rect">
            <a:avLst/>
          </a:prstGeom>
          <a:noFill/>
        </p:spPr>
        <p:txBody>
          <a:bodyPr wrap="square" rtlCol="0">
            <a:spAutoFit/>
          </a:bodyPr>
          <a:lstStyle/>
          <a:p>
            <a:pPr marL="342900" indent="-342900" defTabSz="944895">
              <a:lnSpc>
                <a:spcPct val="150000"/>
              </a:lnSpc>
              <a:spcBef>
                <a:spcPts val="1200"/>
              </a:spcBef>
              <a:buClr>
                <a:prstClr val="black"/>
              </a:buClr>
              <a:buFont typeface="Arial" panose="020B0604020202020204" pitchFamily="34" charset="0"/>
              <a:buChar char="•"/>
            </a:pPr>
            <a:r>
              <a:rPr lang="zh-CN" altLang="en-US" sz="24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阶段三：</a:t>
            </a:r>
            <a:r>
              <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rPr>
              <a:t>AI</a:t>
            </a:r>
            <a:r>
              <a:rPr lang="zh-CN" altLang="en-US" sz="2400" b="1" dirty="0">
                <a:latin typeface="Microsoft YaHei" panose="020B0503020204020204" pitchFamily="34" charset="-122"/>
                <a:ea typeface="Microsoft YaHei" panose="020B0503020204020204" pitchFamily="34" charset="-122"/>
                <a:cs typeface="Times New Roman" panose="02020603050405020304" pitchFamily="18" charset="0"/>
              </a:rPr>
              <a:t>从基本原理、方案出发，打破人力调试边界，突破流强、精度极限</a:t>
            </a:r>
          </a:p>
        </p:txBody>
      </p:sp>
    </p:spTree>
    <p:extLst>
      <p:ext uri="{BB962C8B-B14F-4D97-AF65-F5344CB8AC3E}">
        <p14:creationId xmlns:p14="http://schemas.microsoft.com/office/powerpoint/2010/main" val="228184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0D3EB-B18D-5492-784B-E36A403096EB}"/>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8561E016-73FA-AAC0-8F7E-E596AAE5A11B}"/>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1.</a:t>
            </a:r>
            <a:r>
              <a:rPr lang="zh-CN" altLang="en-US" dirty="0">
                <a:latin typeface="Arial" panose="020B0604020202020204" pitchFamily="34" charset="0"/>
                <a:cs typeface="Arial" panose="020B0604020202020204" pitchFamily="34" charset="0"/>
              </a:rPr>
              <a:t> 背景及目标</a:t>
            </a:r>
          </a:p>
        </p:txBody>
      </p:sp>
      <p:sp>
        <p:nvSpPr>
          <p:cNvPr id="2" name="灯片编号占位符 1">
            <a:extLst>
              <a:ext uri="{FF2B5EF4-FFF2-40B4-BE49-F238E27FC236}">
                <a16:creationId xmlns:a16="http://schemas.microsoft.com/office/drawing/2014/main" id="{187CE7FB-2ED8-61E9-F206-6AA7070212DE}"/>
              </a:ext>
            </a:extLst>
          </p:cNvPr>
          <p:cNvSpPr>
            <a:spLocks noGrp="1"/>
          </p:cNvSpPr>
          <p:nvPr>
            <p:ph type="sldNum" sz="quarter" idx="12"/>
          </p:nvPr>
        </p:nvSpPr>
        <p:spPr/>
        <p:txBody>
          <a:bodyPr/>
          <a:lstStyle/>
          <a:p>
            <a:fld id="{877910C5-8827-49E7-9921-F41D343D1620}" type="slidenum">
              <a:rPr lang="zh-CN" altLang="en-US" smtClean="0"/>
              <a:pPr/>
              <a:t>4</a:t>
            </a:fld>
            <a:endParaRPr lang="zh-CN" altLang="en-US" dirty="0"/>
          </a:p>
        </p:txBody>
      </p:sp>
      <p:sp>
        <p:nvSpPr>
          <p:cNvPr id="42" name="矩形 41">
            <a:extLst>
              <a:ext uri="{FF2B5EF4-FFF2-40B4-BE49-F238E27FC236}">
                <a16:creationId xmlns:a16="http://schemas.microsoft.com/office/drawing/2014/main" id="{0BECC245-EBD5-EB06-6123-EA935E898D5E}"/>
              </a:ext>
            </a:extLst>
          </p:cNvPr>
          <p:cNvSpPr/>
          <p:nvPr/>
        </p:nvSpPr>
        <p:spPr>
          <a:xfrm>
            <a:off x="347" y="656692"/>
            <a:ext cx="12192000" cy="36000"/>
          </a:xfrm>
          <a:prstGeom prst="rect">
            <a:avLst/>
          </a:prstGeom>
          <a:solidFill>
            <a:srgbClr val="4472C4">
              <a:lumMod val="75000"/>
            </a:srgbClr>
          </a:solidFill>
          <a:ln>
            <a:noFill/>
          </a:ln>
        </p:spPr>
        <p:txBody>
          <a:bodyPr lIns="269875" tIns="34925" rIns="91440" bIns="34925" rtlCol="0" anchor="ctr">
            <a:noAutofit/>
          </a:bodyPr>
          <a:lstStyle/>
          <a:p>
            <a:pPr algn="ctr" fontAlgn="auto">
              <a:spcBef>
                <a:spcPts val="0"/>
              </a:spcBef>
              <a:spcAft>
                <a:spcPts val="0"/>
              </a:spcAft>
              <a:defRPr/>
            </a:pPr>
            <a:endParaRPr lang="zh-CN" altLang="en-US"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4AB34552-6FDC-D0E4-78D7-C3194DF71C5D}"/>
              </a:ext>
            </a:extLst>
          </p:cNvPr>
          <p:cNvSpPr txBox="1"/>
          <p:nvPr/>
        </p:nvSpPr>
        <p:spPr>
          <a:xfrm>
            <a:off x="258443" y="796888"/>
            <a:ext cx="11675114" cy="394335"/>
          </a:xfrm>
          <a:prstGeom prst="rect">
            <a:avLst/>
          </a:prstGeom>
        </p:spPr>
        <p:txBody>
          <a:bodyPr wrap="square">
            <a:noAutofit/>
          </a:bodyPr>
          <a:lstStyle/>
          <a:p>
            <a:pPr algn="ctr"/>
            <a:r>
              <a:rPr lang="zh-CN" altLang="en-US" sz="2600" b="1" dirty="0">
                <a:latin typeface="微软雅黑" panose="020B0503020204020204" pitchFamily="34" charset="-122"/>
                <a:ea typeface="微软雅黑" panose="020B0503020204020204" pitchFamily="34" charset="-122"/>
              </a:rPr>
              <a:t>传统研究模式、方法难以</a:t>
            </a:r>
            <a:r>
              <a:rPr lang="zh-CN" altLang="en-US" sz="2600" b="1" dirty="0">
                <a:solidFill>
                  <a:srgbClr val="0000FF"/>
                </a:solidFill>
                <a:latin typeface="微软雅黑" panose="020B0503020204020204" pitchFamily="34" charset="-122"/>
                <a:ea typeface="微软雅黑" panose="020B0503020204020204" pitchFamily="34" charset="-122"/>
              </a:rPr>
              <a:t>高效支撑加速器装置性能、效率取得跨越突破</a:t>
            </a:r>
          </a:p>
        </p:txBody>
      </p:sp>
      <p:pic>
        <p:nvPicPr>
          <p:cNvPr id="5" name="图片 4">
            <a:extLst>
              <a:ext uri="{FF2B5EF4-FFF2-40B4-BE49-F238E27FC236}">
                <a16:creationId xmlns:a16="http://schemas.microsoft.com/office/drawing/2014/main" id="{B51EE4C6-1B9D-48B9-6EFF-A3D23D3BAA73}"/>
              </a:ext>
            </a:extLst>
          </p:cNvPr>
          <p:cNvPicPr>
            <a:picLocks noChangeAspect="1"/>
          </p:cNvPicPr>
          <p:nvPr/>
        </p:nvPicPr>
        <p:blipFill rotWithShape="1">
          <a:blip r:embed="rId3"/>
          <a:srcRect r="17271"/>
          <a:stretch/>
        </p:blipFill>
        <p:spPr>
          <a:xfrm>
            <a:off x="1581996" y="4482738"/>
            <a:ext cx="1579784" cy="1291652"/>
          </a:xfrm>
          <a:prstGeom prst="rect">
            <a:avLst/>
          </a:prstGeom>
        </p:spPr>
      </p:pic>
      <p:pic>
        <p:nvPicPr>
          <p:cNvPr id="6" name="图片 5">
            <a:extLst>
              <a:ext uri="{FF2B5EF4-FFF2-40B4-BE49-F238E27FC236}">
                <a16:creationId xmlns:a16="http://schemas.microsoft.com/office/drawing/2014/main" id="{3A3CCEA9-7DFA-CA34-7D4E-82A42098D9F0}"/>
              </a:ext>
            </a:extLst>
          </p:cNvPr>
          <p:cNvPicPr>
            <a:picLocks noChangeAspect="1"/>
          </p:cNvPicPr>
          <p:nvPr/>
        </p:nvPicPr>
        <p:blipFill rotWithShape="1">
          <a:blip r:embed="rId4"/>
          <a:srcRect l="21459"/>
          <a:stretch/>
        </p:blipFill>
        <p:spPr>
          <a:xfrm>
            <a:off x="3146609" y="4482737"/>
            <a:ext cx="1579785" cy="1291652"/>
          </a:xfrm>
          <a:prstGeom prst="rect">
            <a:avLst/>
          </a:prstGeom>
        </p:spPr>
      </p:pic>
      <p:pic>
        <p:nvPicPr>
          <p:cNvPr id="7" name="图片 6">
            <a:extLst>
              <a:ext uri="{FF2B5EF4-FFF2-40B4-BE49-F238E27FC236}">
                <a16:creationId xmlns:a16="http://schemas.microsoft.com/office/drawing/2014/main" id="{BD819601-71A8-DD3C-C5F8-590645535E54}"/>
              </a:ext>
            </a:extLst>
          </p:cNvPr>
          <p:cNvPicPr>
            <a:picLocks noChangeAspect="1"/>
          </p:cNvPicPr>
          <p:nvPr/>
        </p:nvPicPr>
        <p:blipFill>
          <a:blip r:embed="rId5"/>
          <a:stretch>
            <a:fillRect/>
          </a:stretch>
        </p:blipFill>
        <p:spPr>
          <a:xfrm>
            <a:off x="4741564" y="4473761"/>
            <a:ext cx="913341" cy="1309605"/>
          </a:xfrm>
          <a:prstGeom prst="rect">
            <a:avLst/>
          </a:prstGeom>
        </p:spPr>
      </p:pic>
      <p:sp>
        <p:nvSpPr>
          <p:cNvPr id="8" name="圆角矩形 59">
            <a:extLst>
              <a:ext uri="{FF2B5EF4-FFF2-40B4-BE49-F238E27FC236}">
                <a16:creationId xmlns:a16="http://schemas.microsoft.com/office/drawing/2014/main" id="{D78A5903-1B37-74D2-751E-A66A177AADF1}"/>
              </a:ext>
            </a:extLst>
          </p:cNvPr>
          <p:cNvSpPr/>
          <p:nvPr/>
        </p:nvSpPr>
        <p:spPr>
          <a:xfrm>
            <a:off x="2136493" y="5416331"/>
            <a:ext cx="1137233" cy="391189"/>
          </a:xfrm>
          <a:prstGeom prst="roundRect">
            <a:avLst/>
          </a:prstGeom>
          <a:no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励磁电源</a:t>
            </a:r>
            <a:endParaRPr kumimoji="0" 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endParaRPr>
          </a:p>
        </p:txBody>
      </p:sp>
      <p:sp>
        <p:nvSpPr>
          <p:cNvPr id="9" name="圆角矩形 59">
            <a:extLst>
              <a:ext uri="{FF2B5EF4-FFF2-40B4-BE49-F238E27FC236}">
                <a16:creationId xmlns:a16="http://schemas.microsoft.com/office/drawing/2014/main" id="{3A057476-A12B-9962-4ACF-54378EDD5F0F}"/>
              </a:ext>
            </a:extLst>
          </p:cNvPr>
          <p:cNvSpPr/>
          <p:nvPr/>
        </p:nvSpPr>
        <p:spPr>
          <a:xfrm>
            <a:off x="3701353" y="5416331"/>
            <a:ext cx="1137233" cy="391189"/>
          </a:xfrm>
          <a:prstGeom prst="roundRect">
            <a:avLst/>
          </a:prstGeom>
          <a:no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高频系统</a:t>
            </a:r>
            <a:endParaRPr kumimoji="0" 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endParaRPr>
          </a:p>
        </p:txBody>
      </p:sp>
      <p:sp>
        <p:nvSpPr>
          <p:cNvPr id="10" name="圆角矩形 59">
            <a:extLst>
              <a:ext uri="{FF2B5EF4-FFF2-40B4-BE49-F238E27FC236}">
                <a16:creationId xmlns:a16="http://schemas.microsoft.com/office/drawing/2014/main" id="{99AEF4FE-03D1-17E1-E89E-39A273C730C5}"/>
              </a:ext>
            </a:extLst>
          </p:cNvPr>
          <p:cNvSpPr/>
          <p:nvPr/>
        </p:nvSpPr>
        <p:spPr>
          <a:xfrm>
            <a:off x="4804999" y="5410977"/>
            <a:ext cx="1073798" cy="391189"/>
          </a:xfrm>
          <a:prstGeom prst="roundRect">
            <a:avLst/>
          </a:prstGeom>
          <a:no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束诊</a:t>
            </a:r>
            <a:endParaRPr kumimoji="0" 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endParaRPr>
          </a:p>
        </p:txBody>
      </p:sp>
      <p:sp>
        <p:nvSpPr>
          <p:cNvPr id="11" name="文本框 10">
            <a:extLst>
              <a:ext uri="{FF2B5EF4-FFF2-40B4-BE49-F238E27FC236}">
                <a16:creationId xmlns:a16="http://schemas.microsoft.com/office/drawing/2014/main" id="{C5FBEECE-225F-CC4F-16FE-8A1EC6EA3685}"/>
              </a:ext>
            </a:extLst>
          </p:cNvPr>
          <p:cNvSpPr txBox="1"/>
          <p:nvPr/>
        </p:nvSpPr>
        <p:spPr>
          <a:xfrm>
            <a:off x="684918" y="1543248"/>
            <a:ext cx="4827739" cy="483571"/>
          </a:xfrm>
          <a:prstGeom prst="rect">
            <a:avLst/>
          </a:prstGeom>
          <a:ln w="19050">
            <a:solidFill>
              <a:schemeClr val="bg1">
                <a:lumMod val="85000"/>
              </a:schemeClr>
            </a:solidFill>
            <a:prstDash val="dash"/>
          </a:ln>
        </p:spPr>
        <p:txBody>
          <a:bodyPr wrap="square" anchor="ctr" anchorCtr="0">
            <a:noAutofit/>
          </a:bodyPr>
          <a:lstStyle/>
          <a:p>
            <a:pPr algn="ctr"/>
            <a:r>
              <a:rPr lang="zh-CN" altLang="en-US" sz="2200" b="1" dirty="0">
                <a:solidFill>
                  <a:srgbClr val="FF0000"/>
                </a:solidFill>
                <a:latin typeface="微软雅黑" panose="020B0503020204020204" pitchFamily="34" charset="-122"/>
                <a:ea typeface="微软雅黑" panose="020B0503020204020204" pitchFamily="34" charset="-122"/>
              </a:rPr>
              <a:t>感知到动作开环，需大量人力填补</a:t>
            </a:r>
          </a:p>
        </p:txBody>
      </p:sp>
      <p:pic>
        <p:nvPicPr>
          <p:cNvPr id="12" name="图片 11">
            <a:extLst>
              <a:ext uri="{FF2B5EF4-FFF2-40B4-BE49-F238E27FC236}">
                <a16:creationId xmlns:a16="http://schemas.microsoft.com/office/drawing/2014/main" id="{501329E4-4A19-45F5-1137-DBD39B6B3B65}"/>
              </a:ext>
            </a:extLst>
          </p:cNvPr>
          <p:cNvPicPr>
            <a:picLocks noChangeAspect="1"/>
          </p:cNvPicPr>
          <p:nvPr/>
        </p:nvPicPr>
        <p:blipFill>
          <a:blip r:embed="rId6"/>
          <a:stretch>
            <a:fillRect/>
          </a:stretch>
        </p:blipFill>
        <p:spPr>
          <a:xfrm>
            <a:off x="583387" y="2362606"/>
            <a:ext cx="2631370" cy="2019854"/>
          </a:xfrm>
          <a:prstGeom prst="rect">
            <a:avLst/>
          </a:prstGeom>
        </p:spPr>
      </p:pic>
      <p:pic>
        <p:nvPicPr>
          <p:cNvPr id="13" name="图片 12">
            <a:extLst>
              <a:ext uri="{FF2B5EF4-FFF2-40B4-BE49-F238E27FC236}">
                <a16:creationId xmlns:a16="http://schemas.microsoft.com/office/drawing/2014/main" id="{C51017B5-A431-377D-5AAE-ACA610985948}"/>
              </a:ext>
            </a:extLst>
          </p:cNvPr>
          <p:cNvPicPr>
            <a:picLocks noChangeAspect="1"/>
          </p:cNvPicPr>
          <p:nvPr/>
        </p:nvPicPr>
        <p:blipFill rotWithShape="1">
          <a:blip r:embed="rId7">
            <a:extLst>
              <a:ext uri="{28A0092B-C50C-407E-A947-70E740481C1C}">
                <a14:useLocalDpi xmlns:a14="http://schemas.microsoft.com/office/drawing/2010/main" val="0"/>
              </a:ext>
            </a:extLst>
          </a:blip>
          <a:srcRect l="41222" t="30071" r="34046" b="32518"/>
          <a:stretch/>
        </p:blipFill>
        <p:spPr>
          <a:xfrm>
            <a:off x="3286085" y="2362606"/>
            <a:ext cx="2373889" cy="2019854"/>
          </a:xfrm>
          <a:prstGeom prst="rect">
            <a:avLst/>
          </a:prstGeom>
        </p:spPr>
      </p:pic>
      <p:sp>
        <p:nvSpPr>
          <p:cNvPr id="14" name="右箭头 13">
            <a:extLst>
              <a:ext uri="{FF2B5EF4-FFF2-40B4-BE49-F238E27FC236}">
                <a16:creationId xmlns:a16="http://schemas.microsoft.com/office/drawing/2014/main" id="{74685189-7FE1-C2FF-9BDB-34309AAD046B}"/>
              </a:ext>
            </a:extLst>
          </p:cNvPr>
          <p:cNvSpPr/>
          <p:nvPr/>
        </p:nvSpPr>
        <p:spPr>
          <a:xfrm>
            <a:off x="2986365" y="3176297"/>
            <a:ext cx="599440" cy="42672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形 14" descr="问号 纯色填充">
            <a:extLst>
              <a:ext uri="{FF2B5EF4-FFF2-40B4-BE49-F238E27FC236}">
                <a16:creationId xmlns:a16="http://schemas.microsoft.com/office/drawing/2014/main" id="{DF6E49EA-D0BE-1C0B-7133-4B420CE6112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16845" y="3161057"/>
            <a:ext cx="457200" cy="457200"/>
          </a:xfrm>
          <a:prstGeom prst="rect">
            <a:avLst/>
          </a:prstGeom>
        </p:spPr>
      </p:pic>
      <p:sp>
        <p:nvSpPr>
          <p:cNvPr id="16" name="右箭头 15">
            <a:extLst>
              <a:ext uri="{FF2B5EF4-FFF2-40B4-BE49-F238E27FC236}">
                <a16:creationId xmlns:a16="http://schemas.microsoft.com/office/drawing/2014/main" id="{E6D95272-41BD-45A1-BFE5-686AC03E9B02}"/>
              </a:ext>
            </a:extLst>
          </p:cNvPr>
          <p:cNvSpPr/>
          <p:nvPr/>
        </p:nvSpPr>
        <p:spPr>
          <a:xfrm rot="5400000">
            <a:off x="4173309" y="4236449"/>
            <a:ext cx="599440" cy="42672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形 16" descr="问号 纯色填充">
            <a:extLst>
              <a:ext uri="{FF2B5EF4-FFF2-40B4-BE49-F238E27FC236}">
                <a16:creationId xmlns:a16="http://schemas.microsoft.com/office/drawing/2014/main" id="{4C200F45-F33A-3D34-817D-D4557975ECD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44429" y="4191284"/>
            <a:ext cx="457200" cy="457200"/>
          </a:xfrm>
          <a:prstGeom prst="rect">
            <a:avLst/>
          </a:prstGeom>
        </p:spPr>
      </p:pic>
      <p:pic>
        <p:nvPicPr>
          <p:cNvPr id="18" name="Picture 4">
            <a:extLst>
              <a:ext uri="{FF2B5EF4-FFF2-40B4-BE49-F238E27FC236}">
                <a16:creationId xmlns:a16="http://schemas.microsoft.com/office/drawing/2014/main" id="{588ABEB0-2913-89D9-6C60-C7F80A5CEA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252"/>
          <a:stretch>
            <a:fillRect/>
          </a:stretch>
        </p:blipFill>
        <p:spPr bwMode="auto">
          <a:xfrm>
            <a:off x="583387" y="4473761"/>
            <a:ext cx="998609" cy="1309605"/>
          </a:xfrm>
          <a:prstGeom prst="rect">
            <a:avLst/>
          </a:prstGeom>
          <a:noFill/>
          <a:extLst>
            <a:ext uri="{909E8E84-426E-40DD-AFC4-6F175D3DCCD1}">
              <a14:hiddenFill xmlns:a14="http://schemas.microsoft.com/office/drawing/2010/main">
                <a:solidFill>
                  <a:srgbClr val="FFFFFF"/>
                </a:solidFill>
              </a14:hiddenFill>
            </a:ext>
          </a:extLst>
        </p:spPr>
      </p:pic>
      <p:sp>
        <p:nvSpPr>
          <p:cNvPr id="19" name="圆角矩形 59">
            <a:extLst>
              <a:ext uri="{FF2B5EF4-FFF2-40B4-BE49-F238E27FC236}">
                <a16:creationId xmlns:a16="http://schemas.microsoft.com/office/drawing/2014/main" id="{21BDA881-BCDB-E5EB-436F-B8E2D0B046A2}"/>
              </a:ext>
            </a:extLst>
          </p:cNvPr>
          <p:cNvSpPr/>
          <p:nvPr/>
        </p:nvSpPr>
        <p:spPr>
          <a:xfrm>
            <a:off x="714549" y="5416330"/>
            <a:ext cx="1137233" cy="391189"/>
          </a:xfrm>
          <a:prstGeom prst="roundRect">
            <a:avLst/>
          </a:prstGeom>
          <a:no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磁铁</a:t>
            </a:r>
            <a:endParaRPr kumimoji="0" lang="en-US" sz="16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endParaRPr>
          </a:p>
        </p:txBody>
      </p:sp>
      <p:sp>
        <p:nvSpPr>
          <p:cNvPr id="20" name="右箭头 19">
            <a:extLst>
              <a:ext uri="{FF2B5EF4-FFF2-40B4-BE49-F238E27FC236}">
                <a16:creationId xmlns:a16="http://schemas.microsoft.com/office/drawing/2014/main" id="{7E5F08BE-9628-6BAE-21F4-B774B0EAA13B}"/>
              </a:ext>
            </a:extLst>
          </p:cNvPr>
          <p:cNvSpPr/>
          <p:nvPr/>
        </p:nvSpPr>
        <p:spPr>
          <a:xfrm rot="16200000">
            <a:off x="1552062" y="4236449"/>
            <a:ext cx="599440" cy="42672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形 20" descr="问号 纯色填充">
            <a:extLst>
              <a:ext uri="{FF2B5EF4-FFF2-40B4-BE49-F238E27FC236}">
                <a16:creationId xmlns:a16="http://schemas.microsoft.com/office/drawing/2014/main" id="{3668A8F6-79A6-5115-FFFC-05F4EC1BA51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623182" y="4221008"/>
            <a:ext cx="457200" cy="457200"/>
          </a:xfrm>
          <a:prstGeom prst="rect">
            <a:avLst/>
          </a:prstGeom>
        </p:spPr>
      </p:pic>
      <p:sp>
        <p:nvSpPr>
          <p:cNvPr id="22" name="文本框 21">
            <a:extLst>
              <a:ext uri="{FF2B5EF4-FFF2-40B4-BE49-F238E27FC236}">
                <a16:creationId xmlns:a16="http://schemas.microsoft.com/office/drawing/2014/main" id="{F30D0D78-0824-1A8A-2259-3B1119ECBA5E}"/>
              </a:ext>
            </a:extLst>
          </p:cNvPr>
          <p:cNvSpPr txBox="1"/>
          <p:nvPr/>
        </p:nvSpPr>
        <p:spPr>
          <a:xfrm>
            <a:off x="2584860" y="3984636"/>
            <a:ext cx="1123497" cy="787545"/>
          </a:xfrm>
          <a:prstGeom prst="rect">
            <a:avLst/>
          </a:prstGeom>
          <a:solidFill>
            <a:schemeClr val="bg1">
              <a:alpha val="63903"/>
            </a:schemeClr>
          </a:solidFill>
        </p:spPr>
        <p:txBody>
          <a:bodyPr wrap="square">
            <a:noAutofit/>
          </a:bodyPr>
          <a:lstStyle/>
          <a:p>
            <a:pPr algn="ctr">
              <a:lnSpc>
                <a:spcPct val="125000"/>
              </a:lnSpc>
            </a:pPr>
            <a:r>
              <a:rPr lang="zh-CN" altLang="en-US" b="1" dirty="0">
                <a:latin typeface="微软雅黑" panose="020B0503020204020204" pitchFamily="34" charset="-122"/>
                <a:ea typeface="微软雅黑" panose="020B0503020204020204" pitchFamily="34" charset="-122"/>
              </a:rPr>
              <a:t>大量人力和时间</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D1BA2FF4-D501-9FCD-4D30-491FE23DAC98}"/>
              </a:ext>
            </a:extLst>
          </p:cNvPr>
          <p:cNvSpPr txBox="1"/>
          <p:nvPr/>
        </p:nvSpPr>
        <p:spPr>
          <a:xfrm>
            <a:off x="6679347" y="1524904"/>
            <a:ext cx="4827739" cy="483571"/>
          </a:xfrm>
          <a:prstGeom prst="rect">
            <a:avLst/>
          </a:prstGeom>
          <a:ln w="19050">
            <a:solidFill>
              <a:schemeClr val="bg1">
                <a:lumMod val="85000"/>
              </a:schemeClr>
            </a:solidFill>
            <a:prstDash val="dash"/>
          </a:ln>
        </p:spPr>
        <p:txBody>
          <a:bodyPr wrap="square" anchor="ctr" anchorCtr="0">
            <a:noAutofit/>
          </a:bodyPr>
          <a:lstStyle/>
          <a:p>
            <a:pPr algn="ctr"/>
            <a:r>
              <a:rPr lang="zh-CN" altLang="en-US" sz="2200" b="1" dirty="0">
                <a:solidFill>
                  <a:srgbClr val="FF0000"/>
                </a:solidFill>
                <a:latin typeface="微软雅黑" panose="020B0503020204020204" pitchFamily="34" charset="-122"/>
                <a:ea typeface="微软雅黑" panose="020B0503020204020204" pitchFamily="34" charset="-122"/>
              </a:rPr>
              <a:t>多领域多学科融合，存在知识盲区</a:t>
            </a:r>
          </a:p>
        </p:txBody>
      </p:sp>
      <p:pic>
        <p:nvPicPr>
          <p:cNvPr id="24" name="Picture 2" descr="figure 1">
            <a:extLst>
              <a:ext uri="{FF2B5EF4-FFF2-40B4-BE49-F238E27FC236}">
                <a16:creationId xmlns:a16="http://schemas.microsoft.com/office/drawing/2014/main" id="{144C15F3-450D-03D2-4C55-E8D86BBAE1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2028" y="2350493"/>
            <a:ext cx="5076589" cy="3268286"/>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C1A9F823-603A-AFCB-AB3D-D1B7B6E02DE8}"/>
              </a:ext>
            </a:extLst>
          </p:cNvPr>
          <p:cNvSpPr txBox="1"/>
          <p:nvPr/>
        </p:nvSpPr>
        <p:spPr>
          <a:xfrm>
            <a:off x="9450101" y="5194582"/>
            <a:ext cx="1914746" cy="547876"/>
          </a:xfrm>
          <a:prstGeom prst="rect">
            <a:avLst/>
          </a:prstGeom>
        </p:spPr>
        <p:txBody>
          <a:bodyPr wrap="square">
            <a:noAutofit/>
          </a:bodyPr>
          <a:lstStyle/>
          <a:p>
            <a:pPr marL="0" indent="0" algn="ctr"/>
            <a:r>
              <a:rPr lang="en-US" altLang="zh-CN" sz="1600" dirty="0">
                <a:solidFill>
                  <a:srgbClr val="0070C0"/>
                </a:solidFill>
                <a:latin typeface="Arial" panose="020B0604020202020204" pitchFamily="34" charset="0"/>
                <a:ea typeface="SimHei" panose="02010609060101010101" pitchFamily="49" charset="-122"/>
                <a:cs typeface="Arial" panose="020B0604020202020204" pitchFamily="34" charset="0"/>
              </a:rPr>
              <a:t>CERN</a:t>
            </a:r>
            <a:r>
              <a:rPr lang="zh-CN" altLang="en-US" sz="1600" dirty="0">
                <a:solidFill>
                  <a:srgbClr val="0070C0"/>
                </a:solidFill>
                <a:latin typeface="Arial" panose="020B0604020202020204" pitchFamily="34" charset="0"/>
                <a:ea typeface="SimHei" panose="02010609060101010101" pitchFamily="49" charset="-122"/>
                <a:cs typeface="Arial" panose="020B0604020202020204" pitchFamily="34" charset="0"/>
              </a:rPr>
              <a:t> </a:t>
            </a:r>
            <a:r>
              <a:rPr lang="en-US" altLang="zh-CN" sz="1600" dirty="0">
                <a:solidFill>
                  <a:srgbClr val="0070C0"/>
                </a:solidFill>
                <a:latin typeface="Arial" panose="020B0604020202020204" pitchFamily="34" charset="0"/>
                <a:ea typeface="SimHei" panose="02010609060101010101" pitchFamily="49" charset="-122"/>
                <a:cs typeface="Arial" panose="020B0604020202020204" pitchFamily="34" charset="0"/>
              </a:rPr>
              <a:t>AWAKE</a:t>
            </a:r>
          </a:p>
          <a:p>
            <a:pPr marL="0" indent="0" algn="ctr"/>
            <a:r>
              <a:rPr lang="zh-CN" altLang="en-US" sz="1600" dirty="0">
                <a:solidFill>
                  <a:srgbClr val="0070C0"/>
                </a:solidFill>
                <a:latin typeface="Arial" panose="020B0604020202020204" pitchFamily="34" charset="0"/>
                <a:ea typeface="SimHei" panose="02010609060101010101" pitchFamily="49" charset="-122"/>
                <a:cs typeface="Arial" panose="020B0604020202020204" pitchFamily="34" charset="0"/>
              </a:rPr>
              <a:t>先进加速原理实验</a:t>
            </a:r>
          </a:p>
        </p:txBody>
      </p:sp>
      <p:sp>
        <p:nvSpPr>
          <p:cNvPr id="26" name="加号 25">
            <a:extLst>
              <a:ext uri="{FF2B5EF4-FFF2-40B4-BE49-F238E27FC236}">
                <a16:creationId xmlns:a16="http://schemas.microsoft.com/office/drawing/2014/main" id="{3B21DBA6-22CD-3390-3B77-292AC3682DA9}"/>
              </a:ext>
            </a:extLst>
          </p:cNvPr>
          <p:cNvSpPr/>
          <p:nvPr/>
        </p:nvSpPr>
        <p:spPr>
          <a:xfrm>
            <a:off x="5792091" y="3410746"/>
            <a:ext cx="602751" cy="602751"/>
          </a:xfrm>
          <a:prstGeom prst="mathPlus">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830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945C8-9B01-F728-A99E-07D1727C841A}"/>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FBD06F66-AC24-8160-512F-744C107E0CBB}"/>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1.</a:t>
            </a:r>
            <a:r>
              <a:rPr lang="zh-CN" altLang="en-US" dirty="0">
                <a:latin typeface="Arial" panose="020B0604020202020204" pitchFamily="34" charset="0"/>
                <a:cs typeface="Arial" panose="020B0604020202020204" pitchFamily="34" charset="0"/>
              </a:rPr>
              <a:t> 背景及目标</a:t>
            </a:r>
          </a:p>
        </p:txBody>
      </p:sp>
      <p:sp>
        <p:nvSpPr>
          <p:cNvPr id="2" name="灯片编号占位符 1">
            <a:extLst>
              <a:ext uri="{FF2B5EF4-FFF2-40B4-BE49-F238E27FC236}">
                <a16:creationId xmlns:a16="http://schemas.microsoft.com/office/drawing/2014/main" id="{CB51E182-C320-B954-B17B-5047B79E7984}"/>
              </a:ext>
            </a:extLst>
          </p:cNvPr>
          <p:cNvSpPr>
            <a:spLocks noGrp="1"/>
          </p:cNvSpPr>
          <p:nvPr>
            <p:ph type="sldNum" sz="quarter" idx="12"/>
          </p:nvPr>
        </p:nvSpPr>
        <p:spPr/>
        <p:txBody>
          <a:bodyPr/>
          <a:lstStyle/>
          <a:p>
            <a:fld id="{877910C5-8827-49E7-9921-F41D343D1620}" type="slidenum">
              <a:rPr lang="zh-CN" altLang="en-US" smtClean="0"/>
              <a:pPr/>
              <a:t>5</a:t>
            </a:fld>
            <a:endParaRPr lang="zh-CN" altLang="en-US" dirty="0"/>
          </a:p>
        </p:txBody>
      </p:sp>
      <p:sp>
        <p:nvSpPr>
          <p:cNvPr id="3" name="文本框 2">
            <a:extLst>
              <a:ext uri="{FF2B5EF4-FFF2-40B4-BE49-F238E27FC236}">
                <a16:creationId xmlns:a16="http://schemas.microsoft.com/office/drawing/2014/main" id="{FEC1D340-E006-E11E-CEDC-2951186CC02D}"/>
              </a:ext>
            </a:extLst>
          </p:cNvPr>
          <p:cNvSpPr txBox="1"/>
          <p:nvPr/>
        </p:nvSpPr>
        <p:spPr>
          <a:xfrm>
            <a:off x="470362" y="3601861"/>
            <a:ext cx="5713769" cy="394335"/>
          </a:xfrm>
          <a:prstGeom prst="rect">
            <a:avLst/>
          </a:prstGeom>
        </p:spPr>
        <p:txBody>
          <a:bodyPr wrap="square">
            <a:noAutofit/>
          </a:bodyPr>
          <a:lstStyle/>
          <a:p>
            <a:pPr marL="0" indent="0" algn="ctr"/>
            <a:r>
              <a:rPr lang="zh-CN" altLang="en-US" sz="2400" b="1" dirty="0">
                <a:solidFill>
                  <a:srgbClr val="0000FF"/>
                </a:solidFill>
                <a:latin typeface="微软雅黑" panose="020B0503020204020204" pitchFamily="34" charset="-122"/>
                <a:ea typeface="微软雅黑" panose="020B0503020204020204" pitchFamily="34" charset="-122"/>
              </a:rPr>
              <a:t>科学研究范式</a:t>
            </a:r>
            <a:r>
              <a:rPr lang="zh-CN" altLang="en-US" sz="2400" b="1" dirty="0">
                <a:latin typeface="微软雅黑" panose="020B0503020204020204" pitchFamily="34" charset="-122"/>
                <a:ea typeface="微软雅黑" panose="020B0503020204020204" pitchFamily="34" charset="-122"/>
              </a:rPr>
              <a:t>随着科技革命也在不断变革</a:t>
            </a:r>
          </a:p>
        </p:txBody>
      </p:sp>
      <p:sp>
        <p:nvSpPr>
          <p:cNvPr id="5" name="文本框 4">
            <a:extLst>
              <a:ext uri="{FF2B5EF4-FFF2-40B4-BE49-F238E27FC236}">
                <a16:creationId xmlns:a16="http://schemas.microsoft.com/office/drawing/2014/main" id="{C54D10FF-63B6-D534-D23B-27B26526A089}"/>
              </a:ext>
            </a:extLst>
          </p:cNvPr>
          <p:cNvSpPr txBox="1"/>
          <p:nvPr/>
        </p:nvSpPr>
        <p:spPr>
          <a:xfrm>
            <a:off x="480522" y="838919"/>
            <a:ext cx="11230955" cy="394335"/>
          </a:xfrm>
          <a:prstGeom prst="rect">
            <a:avLst/>
          </a:prstGeom>
        </p:spPr>
        <p:txBody>
          <a:bodyPr wrap="square">
            <a:noAutofit/>
          </a:bodyPr>
          <a:lstStyle/>
          <a:p>
            <a:pPr marL="0" indent="0" algn="ctr"/>
            <a:r>
              <a:rPr lang="zh-CN" altLang="en-US" sz="2600" b="1" dirty="0">
                <a:solidFill>
                  <a:srgbClr val="0000FF"/>
                </a:solidFill>
                <a:latin typeface="微软雅黑" panose="020B0503020204020204" pitchFamily="34" charset="-122"/>
                <a:ea typeface="微软雅黑" panose="020B0503020204020204" pitchFamily="34" charset="-122"/>
              </a:rPr>
              <a:t>人工智能</a:t>
            </a:r>
            <a:r>
              <a:rPr lang="zh-CN" altLang="en-US" sz="2600" b="1" dirty="0">
                <a:latin typeface="微软雅黑" panose="020B0503020204020204" pitchFamily="34" charset="-122"/>
                <a:ea typeface="微软雅黑" panose="020B0503020204020204" pitchFamily="34" charset="-122"/>
              </a:rPr>
              <a:t>正在</a:t>
            </a:r>
            <a:r>
              <a:rPr lang="zh-CN" altLang="en-US" sz="2600" b="1" dirty="0">
                <a:solidFill>
                  <a:srgbClr val="0000FF"/>
                </a:solidFill>
                <a:latin typeface="微软雅黑" panose="020B0503020204020204" pitchFamily="34" charset="-122"/>
                <a:ea typeface="微软雅黑" panose="020B0503020204020204" pitchFamily="34" charset="-122"/>
              </a:rPr>
              <a:t>重塑各行各业的底层逻辑</a:t>
            </a:r>
            <a:r>
              <a:rPr lang="zh-CN" altLang="en-US" sz="2600" b="1" dirty="0">
                <a:latin typeface="微软雅黑" panose="020B0503020204020204" pitchFamily="34" charset="-122"/>
                <a:ea typeface="微软雅黑" panose="020B0503020204020204" pitchFamily="34" charset="-122"/>
              </a:rPr>
              <a:t>，</a:t>
            </a:r>
            <a:r>
              <a:rPr lang="zh-CN" altLang="en-US" sz="2600" b="1" dirty="0">
                <a:solidFill>
                  <a:srgbClr val="0000FF"/>
                </a:solidFill>
                <a:latin typeface="微软雅黑" panose="020B0503020204020204" pitchFamily="34" charset="-122"/>
                <a:ea typeface="微软雅黑" panose="020B0503020204020204" pitchFamily="34" charset="-122"/>
              </a:rPr>
              <a:t>新的科技革命浪潮</a:t>
            </a:r>
            <a:r>
              <a:rPr lang="zh-CN" altLang="en-US" sz="2600" b="1" dirty="0">
                <a:latin typeface="微软雅黑" panose="020B0503020204020204" pitchFamily="34" charset="-122"/>
                <a:ea typeface="微软雅黑" panose="020B0503020204020204" pitchFamily="34" charset="-122"/>
              </a:rPr>
              <a:t>可能正在来临</a:t>
            </a:r>
          </a:p>
        </p:txBody>
      </p:sp>
      <p:graphicFrame>
        <p:nvGraphicFramePr>
          <p:cNvPr id="6" name="图示 5">
            <a:extLst>
              <a:ext uri="{FF2B5EF4-FFF2-40B4-BE49-F238E27FC236}">
                <a16:creationId xmlns:a16="http://schemas.microsoft.com/office/drawing/2014/main" id="{4F7185A5-A4D2-25AA-7CE4-1418278A7B99}"/>
              </a:ext>
            </a:extLst>
          </p:cNvPr>
          <p:cNvGraphicFramePr/>
          <p:nvPr/>
        </p:nvGraphicFramePr>
        <p:xfrm>
          <a:off x="480523" y="1513840"/>
          <a:ext cx="11230954" cy="1572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圆角矩形 6">
            <a:extLst>
              <a:ext uri="{FF2B5EF4-FFF2-40B4-BE49-F238E27FC236}">
                <a16:creationId xmlns:a16="http://schemas.microsoft.com/office/drawing/2014/main" id="{B3010547-C00B-597A-283B-4E5A170BAE55}"/>
              </a:ext>
            </a:extLst>
          </p:cNvPr>
          <p:cNvSpPr/>
          <p:nvPr/>
        </p:nvSpPr>
        <p:spPr>
          <a:xfrm>
            <a:off x="470362" y="4630789"/>
            <a:ext cx="2024842" cy="64008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Microsoft YaHei" panose="020B0503020204020204" pitchFamily="34" charset="-122"/>
                <a:ea typeface="Microsoft YaHei" panose="020B0503020204020204" pitchFamily="34" charset="-122"/>
              </a:rPr>
              <a:t>1.</a:t>
            </a:r>
            <a:r>
              <a:rPr kumimoji="1" lang="zh-CN" altLang="en-US" sz="2000" b="1" dirty="0">
                <a:solidFill>
                  <a:schemeClr val="tx1"/>
                </a:solidFill>
                <a:latin typeface="Microsoft YaHei" panose="020B0503020204020204" pitchFamily="34" charset="-122"/>
                <a:ea typeface="Microsoft YaHei" panose="020B0503020204020204" pitchFamily="34" charset="-122"/>
              </a:rPr>
              <a:t> 经验科学</a:t>
            </a:r>
          </a:p>
        </p:txBody>
      </p:sp>
      <p:sp>
        <p:nvSpPr>
          <p:cNvPr id="8" name="圆角矩形 7">
            <a:extLst>
              <a:ext uri="{FF2B5EF4-FFF2-40B4-BE49-F238E27FC236}">
                <a16:creationId xmlns:a16="http://schemas.microsoft.com/office/drawing/2014/main" id="{1ED9AFF0-4957-2049-BFA1-B19A0A49634A}"/>
              </a:ext>
            </a:extLst>
          </p:cNvPr>
          <p:cNvSpPr/>
          <p:nvPr/>
        </p:nvSpPr>
        <p:spPr>
          <a:xfrm>
            <a:off x="2940391" y="4630789"/>
            <a:ext cx="2024842" cy="64008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Microsoft YaHei" panose="020B0503020204020204" pitchFamily="34" charset="-122"/>
                <a:ea typeface="Microsoft YaHei" panose="020B0503020204020204" pitchFamily="34" charset="-122"/>
              </a:rPr>
              <a:t>2.</a:t>
            </a:r>
            <a:r>
              <a:rPr kumimoji="1" lang="zh-CN" altLang="en-US" sz="2000" b="1" dirty="0">
                <a:solidFill>
                  <a:schemeClr val="tx1"/>
                </a:solidFill>
                <a:latin typeface="Microsoft YaHei" panose="020B0503020204020204" pitchFamily="34" charset="-122"/>
                <a:ea typeface="Microsoft YaHei" panose="020B0503020204020204" pitchFamily="34" charset="-122"/>
              </a:rPr>
              <a:t> 理论科学</a:t>
            </a:r>
          </a:p>
        </p:txBody>
      </p:sp>
      <p:sp>
        <p:nvSpPr>
          <p:cNvPr id="9" name="圆角矩形 8">
            <a:extLst>
              <a:ext uri="{FF2B5EF4-FFF2-40B4-BE49-F238E27FC236}">
                <a16:creationId xmlns:a16="http://schemas.microsoft.com/office/drawing/2014/main" id="{F3DB0479-33AF-5450-1307-89634ABF7CC1}"/>
              </a:ext>
            </a:extLst>
          </p:cNvPr>
          <p:cNvSpPr/>
          <p:nvPr/>
        </p:nvSpPr>
        <p:spPr>
          <a:xfrm>
            <a:off x="5410420" y="4630789"/>
            <a:ext cx="2024842" cy="64008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Microsoft YaHei" panose="020B0503020204020204" pitchFamily="34" charset="-122"/>
                <a:ea typeface="Microsoft YaHei" panose="020B0503020204020204" pitchFamily="34" charset="-122"/>
              </a:rPr>
              <a:t>3.</a:t>
            </a:r>
            <a:r>
              <a:rPr kumimoji="1" lang="zh-CN" altLang="en-US" sz="2000" b="1" dirty="0">
                <a:solidFill>
                  <a:schemeClr val="tx1"/>
                </a:solidFill>
                <a:latin typeface="Microsoft YaHei" panose="020B0503020204020204" pitchFamily="34" charset="-122"/>
                <a:ea typeface="Microsoft YaHei" panose="020B0503020204020204" pitchFamily="34" charset="-122"/>
              </a:rPr>
              <a:t> 计算科学</a:t>
            </a:r>
          </a:p>
        </p:txBody>
      </p:sp>
      <p:sp>
        <p:nvSpPr>
          <p:cNvPr id="10" name="圆角矩形 9">
            <a:extLst>
              <a:ext uri="{FF2B5EF4-FFF2-40B4-BE49-F238E27FC236}">
                <a16:creationId xmlns:a16="http://schemas.microsoft.com/office/drawing/2014/main" id="{3ECE5896-B127-A97B-0C3B-5490529923C1}"/>
              </a:ext>
            </a:extLst>
          </p:cNvPr>
          <p:cNvSpPr/>
          <p:nvPr/>
        </p:nvSpPr>
        <p:spPr>
          <a:xfrm>
            <a:off x="7880449" y="4630789"/>
            <a:ext cx="2024842" cy="640080"/>
          </a:xfrm>
          <a:prstGeom prst="round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tx1"/>
                </a:solidFill>
                <a:latin typeface="Microsoft YaHei" panose="020B0503020204020204" pitchFamily="34" charset="-122"/>
                <a:ea typeface="Microsoft YaHei" panose="020B0503020204020204" pitchFamily="34" charset="-122"/>
              </a:rPr>
              <a:t>数据密集科学</a:t>
            </a:r>
            <a:r>
              <a:rPr kumimoji="1" lang="en-US" altLang="zh-CN" sz="2000" b="1" dirty="0">
                <a:solidFill>
                  <a:schemeClr val="tx1"/>
                </a:solidFill>
                <a:latin typeface="Microsoft YaHei" panose="020B0503020204020204" pitchFamily="34" charset="-122"/>
                <a:ea typeface="Microsoft YaHei" panose="020B0503020204020204" pitchFamily="34" charset="-122"/>
              </a:rPr>
              <a:t> ?</a:t>
            </a:r>
            <a:endParaRPr kumimoji="1" lang="zh-CN" altLang="en-US" sz="2000" b="1" dirty="0">
              <a:solidFill>
                <a:schemeClr val="tx1"/>
              </a:solidFill>
              <a:latin typeface="Microsoft YaHei" panose="020B0503020204020204" pitchFamily="34" charset="-122"/>
              <a:ea typeface="Microsoft YaHei" panose="020B0503020204020204" pitchFamily="34" charset="-122"/>
            </a:endParaRPr>
          </a:p>
        </p:txBody>
      </p:sp>
      <p:cxnSp>
        <p:nvCxnSpPr>
          <p:cNvPr id="11" name="直线箭头连接符 10">
            <a:extLst>
              <a:ext uri="{FF2B5EF4-FFF2-40B4-BE49-F238E27FC236}">
                <a16:creationId xmlns:a16="http://schemas.microsoft.com/office/drawing/2014/main" id="{F4756491-33B0-0B98-8C49-EC6ECDC20465}"/>
              </a:ext>
            </a:extLst>
          </p:cNvPr>
          <p:cNvCxnSpPr>
            <a:cxnSpLocks/>
            <a:stCxn id="7" idx="3"/>
            <a:endCxn id="8" idx="1"/>
          </p:cNvCxnSpPr>
          <p:nvPr/>
        </p:nvCxnSpPr>
        <p:spPr>
          <a:xfrm>
            <a:off x="2495204" y="4950829"/>
            <a:ext cx="445187"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线箭头连接符 11">
            <a:extLst>
              <a:ext uri="{FF2B5EF4-FFF2-40B4-BE49-F238E27FC236}">
                <a16:creationId xmlns:a16="http://schemas.microsoft.com/office/drawing/2014/main" id="{739FF775-2588-1005-1B2D-9365A45D24B5}"/>
              </a:ext>
            </a:extLst>
          </p:cNvPr>
          <p:cNvCxnSpPr>
            <a:cxnSpLocks/>
            <a:stCxn id="8" idx="3"/>
            <a:endCxn id="9" idx="1"/>
          </p:cNvCxnSpPr>
          <p:nvPr/>
        </p:nvCxnSpPr>
        <p:spPr>
          <a:xfrm>
            <a:off x="4965233" y="4950829"/>
            <a:ext cx="445187"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41C5FAF8-4B5E-F1A4-7DC8-38D4859D9A10}"/>
              </a:ext>
            </a:extLst>
          </p:cNvPr>
          <p:cNvCxnSpPr>
            <a:cxnSpLocks/>
            <a:stCxn id="9" idx="3"/>
            <a:endCxn id="10" idx="1"/>
          </p:cNvCxnSpPr>
          <p:nvPr/>
        </p:nvCxnSpPr>
        <p:spPr>
          <a:xfrm>
            <a:off x="7435262" y="4950829"/>
            <a:ext cx="445187"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3F641AE0-1C86-EFB9-32B5-4B44110876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325"/>
          <a:stretch>
            <a:fillRect/>
          </a:stretch>
        </p:blipFill>
        <p:spPr bwMode="auto">
          <a:xfrm>
            <a:off x="10199986" y="3336943"/>
            <a:ext cx="1494037" cy="1931936"/>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3BB1FE46-545E-6949-7CFE-C4EA9B1E9AC2}"/>
              </a:ext>
            </a:extLst>
          </p:cNvPr>
          <p:cNvSpPr txBox="1"/>
          <p:nvPr/>
        </p:nvSpPr>
        <p:spPr>
          <a:xfrm>
            <a:off x="9838197" y="4952146"/>
            <a:ext cx="2232197" cy="394335"/>
          </a:xfrm>
          <a:prstGeom prst="rect">
            <a:avLst/>
          </a:prstGeom>
        </p:spPr>
        <p:txBody>
          <a:bodyPr wrap="square">
            <a:noAutofit/>
          </a:bodyPr>
          <a:lstStyle/>
          <a:p>
            <a:pPr marL="0" indent="0" algn="ctr"/>
            <a:r>
              <a:rPr lang="zh-CN" altLang="en-US" sz="1600" dirty="0">
                <a:solidFill>
                  <a:srgbClr val="FFFF00"/>
                </a:solidFill>
                <a:latin typeface="Arial" panose="020B0604020202020204" pitchFamily="34" charset="0"/>
                <a:ea typeface="SimHei" panose="02010609060101010101" pitchFamily="49" charset="-122"/>
                <a:cs typeface="Arial" panose="020B0604020202020204" pitchFamily="34" charset="0"/>
              </a:rPr>
              <a:t>科大智能化学家</a:t>
            </a:r>
          </a:p>
        </p:txBody>
      </p:sp>
      <p:sp>
        <p:nvSpPr>
          <p:cNvPr id="16" name="文本框 15">
            <a:extLst>
              <a:ext uri="{FF2B5EF4-FFF2-40B4-BE49-F238E27FC236}">
                <a16:creationId xmlns:a16="http://schemas.microsoft.com/office/drawing/2014/main" id="{C2613573-D95F-C473-697C-3C953F23C6DA}"/>
              </a:ext>
            </a:extLst>
          </p:cNvPr>
          <p:cNvSpPr txBox="1"/>
          <p:nvPr/>
        </p:nvSpPr>
        <p:spPr>
          <a:xfrm>
            <a:off x="165650" y="5717006"/>
            <a:ext cx="11860697" cy="394335"/>
          </a:xfrm>
          <a:prstGeom prst="rect">
            <a:avLst/>
          </a:prstGeom>
        </p:spPr>
        <p:txBody>
          <a:bodyPr wrap="square">
            <a:noAutofit/>
          </a:bodyPr>
          <a:lstStyle/>
          <a:p>
            <a:pPr algn="ctr"/>
            <a:r>
              <a:rPr lang="zh-CN" altLang="en-US" sz="2600" b="1" dirty="0">
                <a:latin typeface="微软雅黑" panose="020B0503020204020204" pitchFamily="34" charset="-122"/>
                <a:ea typeface="微软雅黑" panose="020B0503020204020204" pitchFamily="34" charset="-122"/>
              </a:rPr>
              <a:t>人工智能</a:t>
            </a:r>
            <a:r>
              <a:rPr lang="zh-CN" altLang="en-US" sz="2600" b="1" dirty="0">
                <a:solidFill>
                  <a:srgbClr val="FF0000"/>
                </a:solidFill>
                <a:latin typeface="微软雅黑" panose="020B0503020204020204" pitchFamily="34" charset="-122"/>
                <a:ea typeface="微软雅黑" panose="020B0503020204020204" pitchFamily="34" charset="-122"/>
              </a:rPr>
              <a:t>是否有可能解决</a:t>
            </a:r>
            <a:r>
              <a:rPr lang="zh-CN" altLang="en-US" sz="2600" b="1" dirty="0">
                <a:latin typeface="微软雅黑" panose="020B0503020204020204" pitchFamily="34" charset="-122"/>
                <a:ea typeface="微软雅黑" panose="020B0503020204020204" pitchFamily="34" charset="-122"/>
              </a:rPr>
              <a:t>加速器装置面临的精准操控和动力学创新实际难题？</a:t>
            </a:r>
          </a:p>
        </p:txBody>
      </p:sp>
      <p:pic>
        <p:nvPicPr>
          <p:cNvPr id="17" name="图片 16" descr="图片包含 游戏机&#10;&#10;AI 生成的内容可能不正确。">
            <a:extLst>
              <a:ext uri="{FF2B5EF4-FFF2-40B4-BE49-F238E27FC236}">
                <a16:creationId xmlns:a16="http://schemas.microsoft.com/office/drawing/2014/main" id="{9DECB3E7-BAA9-AE75-E007-3A78F4F1F9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2841" y="3341629"/>
            <a:ext cx="2475769" cy="1127729"/>
          </a:xfrm>
          <a:prstGeom prst="rect">
            <a:avLst/>
          </a:prstGeom>
        </p:spPr>
      </p:pic>
      <p:sp>
        <p:nvSpPr>
          <p:cNvPr id="18" name="文本框 17">
            <a:extLst>
              <a:ext uri="{FF2B5EF4-FFF2-40B4-BE49-F238E27FC236}">
                <a16:creationId xmlns:a16="http://schemas.microsoft.com/office/drawing/2014/main" id="{F56413A9-E283-611E-B087-13188086A582}"/>
              </a:ext>
            </a:extLst>
          </p:cNvPr>
          <p:cNvSpPr txBox="1"/>
          <p:nvPr/>
        </p:nvSpPr>
        <p:spPr>
          <a:xfrm>
            <a:off x="8986853" y="3399007"/>
            <a:ext cx="1124890" cy="1071104"/>
          </a:xfrm>
          <a:prstGeom prst="rect">
            <a:avLst/>
          </a:prstGeom>
        </p:spPr>
        <p:txBody>
          <a:bodyPr wrap="square">
            <a:noAutofit/>
          </a:bodyPr>
          <a:lstStyle/>
          <a:p>
            <a:pPr marL="0" indent="0" algn="ctr"/>
            <a:r>
              <a:rPr lang="en-US" altLang="zh-CN" sz="1600" dirty="0">
                <a:solidFill>
                  <a:srgbClr val="0070C0"/>
                </a:solidFill>
                <a:latin typeface="Arial" panose="020B0604020202020204" pitchFamily="34" charset="0"/>
                <a:ea typeface="SimHei" panose="02010609060101010101" pitchFamily="49" charset="-122"/>
                <a:cs typeface="Arial" panose="020B0604020202020204" pitchFamily="34" charset="0"/>
              </a:rPr>
              <a:t>Alpha-Fold2</a:t>
            </a:r>
            <a:r>
              <a:rPr lang="zh-CN" altLang="en-US" sz="1600" dirty="0">
                <a:solidFill>
                  <a:srgbClr val="0070C0"/>
                </a:solidFill>
                <a:latin typeface="Arial" panose="020B0604020202020204" pitchFamily="34" charset="0"/>
                <a:ea typeface="SimHei" panose="02010609060101010101" pitchFamily="49" charset="-122"/>
                <a:cs typeface="Arial" panose="020B0604020202020204" pitchFamily="34" charset="0"/>
              </a:rPr>
              <a:t>快速破解蛋白质结构</a:t>
            </a:r>
          </a:p>
        </p:txBody>
      </p:sp>
      <p:cxnSp>
        <p:nvCxnSpPr>
          <p:cNvPr id="19" name="直线箭头连接符 18">
            <a:extLst>
              <a:ext uri="{FF2B5EF4-FFF2-40B4-BE49-F238E27FC236}">
                <a16:creationId xmlns:a16="http://schemas.microsoft.com/office/drawing/2014/main" id="{D0521417-C6C3-B152-8C87-C3B66FCA2DB8}"/>
              </a:ext>
            </a:extLst>
          </p:cNvPr>
          <p:cNvCxnSpPr>
            <a:cxnSpLocks/>
          </p:cNvCxnSpPr>
          <p:nvPr/>
        </p:nvCxnSpPr>
        <p:spPr>
          <a:xfrm>
            <a:off x="6268720" y="2943922"/>
            <a:ext cx="0" cy="1607508"/>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242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89CD-B45B-FAA2-F048-AF08FC865729}"/>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105C8E8B-E4F4-C29F-AFBE-44890D1048F6}"/>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1.</a:t>
            </a:r>
            <a:r>
              <a:rPr lang="zh-CN" altLang="en-US" dirty="0">
                <a:latin typeface="Arial" panose="020B0604020202020204" pitchFamily="34" charset="0"/>
                <a:cs typeface="Arial" panose="020B0604020202020204" pitchFamily="34" charset="0"/>
              </a:rPr>
              <a:t> 背景及目标</a:t>
            </a:r>
          </a:p>
        </p:txBody>
      </p:sp>
      <p:sp>
        <p:nvSpPr>
          <p:cNvPr id="2" name="灯片编号占位符 1">
            <a:extLst>
              <a:ext uri="{FF2B5EF4-FFF2-40B4-BE49-F238E27FC236}">
                <a16:creationId xmlns:a16="http://schemas.microsoft.com/office/drawing/2014/main" id="{859C10A5-BE7D-6F84-93CE-C64663F7517E}"/>
              </a:ext>
            </a:extLst>
          </p:cNvPr>
          <p:cNvSpPr>
            <a:spLocks noGrp="1"/>
          </p:cNvSpPr>
          <p:nvPr>
            <p:ph type="sldNum" sz="quarter" idx="12"/>
          </p:nvPr>
        </p:nvSpPr>
        <p:spPr/>
        <p:txBody>
          <a:bodyPr/>
          <a:lstStyle/>
          <a:p>
            <a:fld id="{877910C5-8827-49E7-9921-F41D343D1620}" type="slidenum">
              <a:rPr lang="zh-CN" altLang="en-US" smtClean="0"/>
              <a:pPr/>
              <a:t>6</a:t>
            </a:fld>
            <a:endParaRPr lang="zh-CN" altLang="en-US" dirty="0"/>
          </a:p>
        </p:txBody>
      </p:sp>
      <p:sp>
        <p:nvSpPr>
          <p:cNvPr id="6" name="文本框 5">
            <a:extLst>
              <a:ext uri="{FF2B5EF4-FFF2-40B4-BE49-F238E27FC236}">
                <a16:creationId xmlns:a16="http://schemas.microsoft.com/office/drawing/2014/main" id="{979384ED-F4D4-9FBF-BF86-17C12AEC8270}"/>
              </a:ext>
            </a:extLst>
          </p:cNvPr>
          <p:cNvSpPr txBox="1"/>
          <p:nvPr/>
        </p:nvSpPr>
        <p:spPr>
          <a:xfrm>
            <a:off x="145985" y="5989561"/>
            <a:ext cx="11860697" cy="394335"/>
          </a:xfrm>
          <a:prstGeom prst="rect">
            <a:avLst/>
          </a:prstGeom>
        </p:spPr>
        <p:txBody>
          <a:bodyPr wrap="square">
            <a:noAutofit/>
          </a:bodyPr>
          <a:lstStyle/>
          <a:p>
            <a:pPr algn="ctr"/>
            <a:r>
              <a:rPr lang="zh-CN" altLang="en-US" sz="2600" b="1" dirty="0">
                <a:solidFill>
                  <a:srgbClr val="FF0000"/>
                </a:solidFill>
                <a:latin typeface="微软雅黑" panose="020B0503020204020204" pitchFamily="34" charset="-122"/>
                <a:ea typeface="微软雅黑" panose="020B0503020204020204" pitchFamily="34" charset="-122"/>
              </a:rPr>
              <a:t>探索加速器</a:t>
            </a:r>
            <a:r>
              <a:rPr lang="en-US" altLang="zh-CN" sz="2600" b="1" dirty="0">
                <a:solidFill>
                  <a:srgbClr val="FF0000"/>
                </a:solidFill>
                <a:latin typeface="微软雅黑" panose="020B0503020204020204" pitchFamily="34" charset="-122"/>
                <a:ea typeface="微软雅黑" panose="020B0503020204020204" pitchFamily="34" charset="-122"/>
              </a:rPr>
              <a:t>AI</a:t>
            </a:r>
            <a:r>
              <a:rPr lang="zh-CN" altLang="en-US" sz="2600" b="1" dirty="0">
                <a:solidFill>
                  <a:srgbClr val="FF0000"/>
                </a:solidFill>
                <a:latin typeface="微软雅黑" panose="020B0503020204020204" pitchFamily="34" charset="-122"/>
                <a:ea typeface="微软雅黑" panose="020B0503020204020204" pitchFamily="34" charset="-122"/>
              </a:rPr>
              <a:t>体系，实现无人化智能运行创新，开辟探寻原理性突破新途径</a:t>
            </a:r>
          </a:p>
        </p:txBody>
      </p:sp>
      <p:sp>
        <p:nvSpPr>
          <p:cNvPr id="7" name="文本框 6">
            <a:extLst>
              <a:ext uri="{FF2B5EF4-FFF2-40B4-BE49-F238E27FC236}">
                <a16:creationId xmlns:a16="http://schemas.microsoft.com/office/drawing/2014/main" id="{6E6AE947-07A2-45B5-C08E-3D1B64C25D33}"/>
              </a:ext>
            </a:extLst>
          </p:cNvPr>
          <p:cNvSpPr txBox="1"/>
          <p:nvPr/>
        </p:nvSpPr>
        <p:spPr>
          <a:xfrm>
            <a:off x="1573343" y="855249"/>
            <a:ext cx="3118767" cy="564138"/>
          </a:xfrm>
          <a:prstGeom prst="roundRect">
            <a:avLst/>
          </a:prstGeom>
          <a:ln w="28575">
            <a:solidFill>
              <a:srgbClr val="2F2FFF"/>
            </a:solidFill>
            <a:prstDash val="dash"/>
          </a:ln>
        </p:spPr>
        <p:txBody>
          <a:bodyPr wrap="square" tIns="72000" bIns="72000">
            <a:noAutofit/>
          </a:bodyPr>
          <a:lstStyle/>
          <a:p>
            <a:pPr algn="ctr"/>
            <a:r>
              <a:rPr lang="zh-CN" altLang="en-US" sz="2400" b="1" dirty="0">
                <a:latin typeface="微软雅黑" panose="020B0503020204020204" pitchFamily="34" charset="-122"/>
                <a:ea typeface="微软雅黑" panose="020B0503020204020204" pitchFamily="34" charset="-122"/>
              </a:rPr>
              <a:t>具“身”智能</a:t>
            </a:r>
            <a:endParaRPr lang="zh-CN" altLang="en-US" sz="2400" b="1" dirty="0">
              <a:solidFill>
                <a:srgbClr val="0000FF"/>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2975432A-DC1B-4335-6BC7-DFF9CB44C725}"/>
              </a:ext>
            </a:extLst>
          </p:cNvPr>
          <p:cNvSpPr txBox="1"/>
          <p:nvPr/>
        </p:nvSpPr>
        <p:spPr>
          <a:xfrm>
            <a:off x="7460558" y="852990"/>
            <a:ext cx="3118767" cy="564138"/>
          </a:xfrm>
          <a:prstGeom prst="roundRect">
            <a:avLst/>
          </a:prstGeom>
          <a:ln w="28575">
            <a:solidFill>
              <a:schemeClr val="bg1">
                <a:lumMod val="75000"/>
              </a:schemeClr>
            </a:solidFill>
            <a:prstDash val="dash"/>
          </a:ln>
        </p:spPr>
        <p:txBody>
          <a:bodyPr wrap="square" tIns="72000" bIns="72000">
            <a:noAutofit/>
          </a:bodyPr>
          <a:lstStyle/>
          <a:p>
            <a:pPr algn="ctr"/>
            <a:r>
              <a:rPr lang="zh-CN" altLang="en-US" sz="2400" b="1" dirty="0">
                <a:latin typeface="微软雅黑" panose="020B0503020204020204" pitchFamily="34" charset="-122"/>
                <a:ea typeface="微软雅黑" panose="020B0503020204020204" pitchFamily="34" charset="-122"/>
              </a:rPr>
              <a:t>智能“创新”</a:t>
            </a:r>
            <a:endParaRPr lang="zh-CN" altLang="en-US" sz="2400" b="1" dirty="0">
              <a:solidFill>
                <a:srgbClr val="0000FF"/>
              </a:solidFill>
              <a:latin typeface="微软雅黑" panose="020B0503020204020204" pitchFamily="34" charset="-122"/>
              <a:ea typeface="微软雅黑" panose="020B0503020204020204" pitchFamily="34" charset="-122"/>
            </a:endParaRPr>
          </a:p>
        </p:txBody>
      </p:sp>
      <p:cxnSp>
        <p:nvCxnSpPr>
          <p:cNvPr id="11" name="直线箭头连接符 10">
            <a:extLst>
              <a:ext uri="{FF2B5EF4-FFF2-40B4-BE49-F238E27FC236}">
                <a16:creationId xmlns:a16="http://schemas.microsoft.com/office/drawing/2014/main" id="{BE22CC6C-B24F-7B28-72F7-D8C903E502B4}"/>
              </a:ext>
            </a:extLst>
          </p:cNvPr>
          <p:cNvCxnSpPr>
            <a:stCxn id="7" idx="3"/>
            <a:endCxn id="8" idx="1"/>
          </p:cNvCxnSpPr>
          <p:nvPr/>
        </p:nvCxnSpPr>
        <p:spPr>
          <a:xfrm flipV="1">
            <a:off x="4692110" y="1135059"/>
            <a:ext cx="2768448" cy="2259"/>
          </a:xfrm>
          <a:prstGeom prst="straightConnector1">
            <a:avLst/>
          </a:prstGeom>
          <a:ln w="12700">
            <a:solidFill>
              <a:srgbClr val="0070C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E8AE5198-6215-91C7-4781-3A44C5874FCD}"/>
              </a:ext>
            </a:extLst>
          </p:cNvPr>
          <p:cNvCxnSpPr>
            <a:cxnSpLocks/>
          </p:cNvCxnSpPr>
          <p:nvPr/>
        </p:nvCxnSpPr>
        <p:spPr>
          <a:xfrm>
            <a:off x="6076335" y="1565130"/>
            <a:ext cx="0" cy="4270676"/>
          </a:xfrm>
          <a:prstGeom prst="line">
            <a:avLst/>
          </a:prstGeom>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C71D19C-6DE2-2589-8840-5E1843C452D0}"/>
              </a:ext>
            </a:extLst>
          </p:cNvPr>
          <p:cNvSpPr txBox="1"/>
          <p:nvPr/>
        </p:nvSpPr>
        <p:spPr>
          <a:xfrm>
            <a:off x="721362" y="1666343"/>
            <a:ext cx="4827739" cy="483571"/>
          </a:xfrm>
          <a:prstGeom prst="rect">
            <a:avLst/>
          </a:prstGeom>
          <a:ln w="19050">
            <a:solidFill>
              <a:schemeClr val="bg1">
                <a:lumMod val="85000"/>
              </a:schemeClr>
            </a:solidFill>
            <a:prstDash val="dash"/>
          </a:ln>
        </p:spPr>
        <p:txBody>
          <a:bodyPr wrap="square">
            <a:noAutofit/>
          </a:bodyPr>
          <a:lstStyle/>
          <a:p>
            <a:pPr algn="ctr"/>
            <a:r>
              <a:rPr lang="zh-CN" altLang="en-US" sz="2400" b="1" dirty="0">
                <a:solidFill>
                  <a:srgbClr val="0000FF"/>
                </a:solidFill>
                <a:latin typeface="微软雅黑" panose="020B0503020204020204" pitchFamily="34" charset="-122"/>
                <a:ea typeface="微软雅黑" panose="020B0503020204020204" pitchFamily="34" charset="-122"/>
              </a:rPr>
              <a:t>全自主实时感知、决策、动作</a:t>
            </a:r>
          </a:p>
        </p:txBody>
      </p:sp>
      <p:sp>
        <p:nvSpPr>
          <p:cNvPr id="35" name="文本框 34">
            <a:extLst>
              <a:ext uri="{FF2B5EF4-FFF2-40B4-BE49-F238E27FC236}">
                <a16:creationId xmlns:a16="http://schemas.microsoft.com/office/drawing/2014/main" id="{0DD93FC0-4057-5271-5C35-26600A4264D6}"/>
              </a:ext>
            </a:extLst>
          </p:cNvPr>
          <p:cNvSpPr txBox="1"/>
          <p:nvPr/>
        </p:nvSpPr>
        <p:spPr>
          <a:xfrm>
            <a:off x="6603572" y="1666905"/>
            <a:ext cx="4827739" cy="483571"/>
          </a:xfrm>
          <a:prstGeom prst="rect">
            <a:avLst/>
          </a:prstGeom>
          <a:ln w="19050">
            <a:solidFill>
              <a:schemeClr val="bg1">
                <a:lumMod val="85000"/>
              </a:schemeClr>
            </a:solidFill>
            <a:prstDash val="dash"/>
          </a:ln>
        </p:spPr>
        <p:txBody>
          <a:bodyPr wrap="square">
            <a:noAutofit/>
          </a:bodyPr>
          <a:lstStyle/>
          <a:p>
            <a:pPr algn="ctr"/>
            <a:r>
              <a:rPr lang="zh-CN" altLang="en-US" sz="2400" b="1" dirty="0">
                <a:solidFill>
                  <a:srgbClr val="0000FF"/>
                </a:solidFill>
                <a:latin typeface="微软雅黑" panose="020B0503020204020204" pitchFamily="34" charset="-122"/>
                <a:ea typeface="微软雅黑" panose="020B0503020204020204" pitchFamily="34" charset="-122"/>
              </a:rPr>
              <a:t>融合知识，提出问题，探索未知</a:t>
            </a:r>
          </a:p>
        </p:txBody>
      </p:sp>
      <p:cxnSp>
        <p:nvCxnSpPr>
          <p:cNvPr id="36" name="直线箭头连接符 35">
            <a:extLst>
              <a:ext uri="{FF2B5EF4-FFF2-40B4-BE49-F238E27FC236}">
                <a16:creationId xmlns:a16="http://schemas.microsoft.com/office/drawing/2014/main" id="{D3A3B9C0-D8C6-528F-CC1D-E3906D9F9D45}"/>
              </a:ext>
            </a:extLst>
          </p:cNvPr>
          <p:cNvCxnSpPr>
            <a:stCxn id="7" idx="2"/>
            <a:endCxn id="19" idx="0"/>
          </p:cNvCxnSpPr>
          <p:nvPr/>
        </p:nvCxnSpPr>
        <p:spPr>
          <a:xfrm>
            <a:off x="3132727" y="1419387"/>
            <a:ext cx="2505" cy="24695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7" name="直线箭头连接符 36">
            <a:extLst>
              <a:ext uri="{FF2B5EF4-FFF2-40B4-BE49-F238E27FC236}">
                <a16:creationId xmlns:a16="http://schemas.microsoft.com/office/drawing/2014/main" id="{64A88401-2838-A5D4-AE2D-505256001C9E}"/>
              </a:ext>
            </a:extLst>
          </p:cNvPr>
          <p:cNvCxnSpPr>
            <a:cxnSpLocks/>
            <a:stCxn id="8" idx="2"/>
            <a:endCxn id="35" idx="0"/>
          </p:cNvCxnSpPr>
          <p:nvPr/>
        </p:nvCxnSpPr>
        <p:spPr>
          <a:xfrm flipH="1">
            <a:off x="9017442" y="1417128"/>
            <a:ext cx="2500" cy="24977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44" name="图片 43">
            <a:extLst>
              <a:ext uri="{FF2B5EF4-FFF2-40B4-BE49-F238E27FC236}">
                <a16:creationId xmlns:a16="http://schemas.microsoft.com/office/drawing/2014/main" id="{4E865C10-4AD1-E993-A567-D3B528064AEF}"/>
              </a:ext>
            </a:extLst>
          </p:cNvPr>
          <p:cNvPicPr>
            <a:picLocks noChangeAspect="1"/>
          </p:cNvPicPr>
          <p:nvPr/>
        </p:nvPicPr>
        <p:blipFill>
          <a:blip r:embed="rId3"/>
          <a:stretch>
            <a:fillRect/>
          </a:stretch>
        </p:blipFill>
        <p:spPr>
          <a:xfrm>
            <a:off x="6416770" y="2392282"/>
            <a:ext cx="5292737" cy="3394495"/>
          </a:xfrm>
          <a:prstGeom prst="rect">
            <a:avLst/>
          </a:prstGeom>
        </p:spPr>
      </p:pic>
      <p:pic>
        <p:nvPicPr>
          <p:cNvPr id="3" name="图片 2">
            <a:extLst>
              <a:ext uri="{FF2B5EF4-FFF2-40B4-BE49-F238E27FC236}">
                <a16:creationId xmlns:a16="http://schemas.microsoft.com/office/drawing/2014/main" id="{CE08728C-9ED3-CFBF-6593-4F087B7BFF9C}"/>
              </a:ext>
            </a:extLst>
          </p:cNvPr>
          <p:cNvPicPr>
            <a:picLocks noChangeAspect="1"/>
          </p:cNvPicPr>
          <p:nvPr/>
        </p:nvPicPr>
        <p:blipFill>
          <a:blip r:embed="rId4"/>
          <a:stretch>
            <a:fillRect/>
          </a:stretch>
        </p:blipFill>
        <p:spPr>
          <a:xfrm>
            <a:off x="1105864" y="2352699"/>
            <a:ext cx="4827739" cy="3483108"/>
          </a:xfrm>
          <a:prstGeom prst="rect">
            <a:avLst/>
          </a:prstGeom>
        </p:spPr>
      </p:pic>
      <p:cxnSp>
        <p:nvCxnSpPr>
          <p:cNvPr id="10" name="肘形连接符 9">
            <a:extLst>
              <a:ext uri="{FF2B5EF4-FFF2-40B4-BE49-F238E27FC236}">
                <a16:creationId xmlns:a16="http://schemas.microsoft.com/office/drawing/2014/main" id="{95D27D80-9253-AFE8-8A21-674E604F22FF}"/>
              </a:ext>
            </a:extLst>
          </p:cNvPr>
          <p:cNvCxnSpPr>
            <a:cxnSpLocks/>
            <a:stCxn id="3" idx="2"/>
            <a:endCxn id="41" idx="2"/>
          </p:cNvCxnSpPr>
          <p:nvPr/>
        </p:nvCxnSpPr>
        <p:spPr>
          <a:xfrm rot="5400000" flipH="1">
            <a:off x="1714390" y="4030464"/>
            <a:ext cx="1086589" cy="2524098"/>
          </a:xfrm>
          <a:prstGeom prst="bentConnector3">
            <a:avLst>
              <a:gd name="adj1" fmla="val -568"/>
            </a:avLst>
          </a:prstGeom>
          <a:ln w="28575">
            <a:solidFill>
              <a:schemeClr val="bg1">
                <a:lumMod val="8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肘形连接符 23">
            <a:extLst>
              <a:ext uri="{FF2B5EF4-FFF2-40B4-BE49-F238E27FC236}">
                <a16:creationId xmlns:a16="http://schemas.microsoft.com/office/drawing/2014/main" id="{EB52F843-967F-EC21-BBD6-3918089F958D}"/>
              </a:ext>
            </a:extLst>
          </p:cNvPr>
          <p:cNvCxnSpPr>
            <a:cxnSpLocks/>
            <a:stCxn id="41" idx="0"/>
            <a:endCxn id="3" idx="0"/>
          </p:cNvCxnSpPr>
          <p:nvPr/>
        </p:nvCxnSpPr>
        <p:spPr>
          <a:xfrm rot="5400000" flipH="1" flipV="1">
            <a:off x="1719115" y="1629220"/>
            <a:ext cx="1077140" cy="2524098"/>
          </a:xfrm>
          <a:prstGeom prst="bentConnector3">
            <a:avLst>
              <a:gd name="adj1" fmla="val 99426"/>
            </a:avLst>
          </a:prstGeom>
          <a:ln w="28575">
            <a:solidFill>
              <a:schemeClr val="bg1">
                <a:lumMod val="8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 name="图片 40" descr="人工智能大脑设计图__广告设计_广告设计_设计图库_昵图网">
            <a:extLst>
              <a:ext uri="{FF2B5EF4-FFF2-40B4-BE49-F238E27FC236}">
                <a16:creationId xmlns:a16="http://schemas.microsoft.com/office/drawing/2014/main" id="{92771445-4A0E-B751-E0F4-195C6F067CD6}"/>
              </a:ext>
            </a:extLst>
          </p:cNvPr>
          <p:cNvPicPr>
            <a:picLocks noChangeAspect="1"/>
          </p:cNvPicPr>
          <p:nvPr/>
        </p:nvPicPr>
        <p:blipFill>
          <a:blip r:embed="rId5">
            <a:alphaModFix amt="81000"/>
          </a:blip>
          <a:srcRect l="22952" t="5107" r="29085" b="14464"/>
          <a:stretch>
            <a:fillRect/>
          </a:stretch>
        </p:blipFill>
        <p:spPr>
          <a:xfrm>
            <a:off x="404951" y="3429839"/>
            <a:ext cx="1181369" cy="1319379"/>
          </a:xfrm>
          <a:prstGeom prst="ellipse">
            <a:avLst/>
          </a:prstGeom>
          <a:ln>
            <a:noFill/>
          </a:ln>
          <a:effectLst>
            <a:softEdge rad="112500"/>
          </a:effectLst>
        </p:spPr>
      </p:pic>
      <p:sp>
        <p:nvSpPr>
          <p:cNvPr id="48" name="文本框 47">
            <a:extLst>
              <a:ext uri="{FF2B5EF4-FFF2-40B4-BE49-F238E27FC236}">
                <a16:creationId xmlns:a16="http://schemas.microsoft.com/office/drawing/2014/main" id="{45E3C1C8-3894-5E75-F1A8-3426A0C4051C}"/>
              </a:ext>
            </a:extLst>
          </p:cNvPr>
          <p:cNvSpPr txBox="1"/>
          <p:nvPr/>
        </p:nvSpPr>
        <p:spPr>
          <a:xfrm>
            <a:off x="1105864" y="5438613"/>
            <a:ext cx="735293"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感知</a:t>
            </a:r>
            <a:endParaRPr lang="zh-CN" altLang="en-US" dirty="0"/>
          </a:p>
        </p:txBody>
      </p:sp>
      <p:sp>
        <p:nvSpPr>
          <p:cNvPr id="49" name="文本框 48">
            <a:extLst>
              <a:ext uri="{FF2B5EF4-FFF2-40B4-BE49-F238E27FC236}">
                <a16:creationId xmlns:a16="http://schemas.microsoft.com/office/drawing/2014/main" id="{1C5AA993-3378-6257-C035-9073F9520ADD}"/>
              </a:ext>
            </a:extLst>
          </p:cNvPr>
          <p:cNvSpPr txBox="1"/>
          <p:nvPr/>
        </p:nvSpPr>
        <p:spPr>
          <a:xfrm>
            <a:off x="1105864" y="2420544"/>
            <a:ext cx="735293"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决策</a:t>
            </a:r>
            <a:endParaRPr lang="zh-CN" altLang="en-US" dirty="0"/>
          </a:p>
        </p:txBody>
      </p:sp>
    </p:spTree>
    <p:extLst>
      <p:ext uri="{BB962C8B-B14F-4D97-AF65-F5344CB8AC3E}">
        <p14:creationId xmlns:p14="http://schemas.microsoft.com/office/powerpoint/2010/main" val="18039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2EDE75-3BBE-4D08-A14E-E061FE208BA3}"/>
              </a:ext>
            </a:extLst>
          </p:cNvPr>
          <p:cNvSpPr>
            <a:spLocks noGrp="1"/>
          </p:cNvSpPr>
          <p:nvPr>
            <p:ph type="title"/>
          </p:nvPr>
        </p:nvSpPr>
        <p:spPr>
          <a:xfrm>
            <a:off x="331303" y="26634"/>
            <a:ext cx="8865617"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endParaRPr lang="zh-CN" altLang="en-US"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283E19B4-7EFA-6DF8-BAEA-2A5C5D372C2B}"/>
              </a:ext>
            </a:extLst>
          </p:cNvPr>
          <p:cNvSpPr>
            <a:spLocks noGrp="1"/>
          </p:cNvSpPr>
          <p:nvPr>
            <p:ph type="sldNum" sz="quarter" idx="12"/>
          </p:nvPr>
        </p:nvSpPr>
        <p:spPr/>
        <p:txBody>
          <a:bodyPr/>
          <a:lstStyle/>
          <a:p>
            <a:fld id="{877910C5-8827-49E7-9921-F41D343D1620}" type="slidenum">
              <a:rPr lang="zh-CN" altLang="en-US" smtClean="0"/>
              <a:pPr/>
              <a:t>7</a:t>
            </a:fld>
            <a:endParaRPr lang="zh-CN" altLang="en-US" dirty="0"/>
          </a:p>
        </p:txBody>
      </p:sp>
      <p:sp>
        <p:nvSpPr>
          <p:cNvPr id="148" name="文本框 147">
            <a:extLst>
              <a:ext uri="{FF2B5EF4-FFF2-40B4-BE49-F238E27FC236}">
                <a16:creationId xmlns:a16="http://schemas.microsoft.com/office/drawing/2014/main" id="{2C17E780-0406-1B8A-C680-6C712D6DB04A}"/>
              </a:ext>
            </a:extLst>
          </p:cNvPr>
          <p:cNvSpPr txBox="1"/>
          <p:nvPr/>
        </p:nvSpPr>
        <p:spPr>
          <a:xfrm>
            <a:off x="565499" y="809919"/>
            <a:ext cx="11061040" cy="872996"/>
          </a:xfrm>
          <a:prstGeom prst="rect">
            <a:avLst/>
          </a:prstGeom>
          <a:noFill/>
        </p:spPr>
        <p:txBody>
          <a:bodyPr wrap="none" rtlCol="0">
            <a:spAutoFit/>
          </a:bodyPr>
          <a:lstStyle/>
          <a:p>
            <a:pPr algn="ctr">
              <a:lnSpc>
                <a:spcPct val="120000"/>
              </a:lnSpc>
            </a:pPr>
            <a:r>
              <a:rPr kumimoji="1" lang="en-US" altLang="zh-CN"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HIAF</a:t>
            </a:r>
            <a:r>
              <a:rPr kumimoji="1"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无人化“感知</a:t>
            </a:r>
            <a:r>
              <a:rPr kumimoji="1" lang="en-US" altLang="zh-CN"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a:t>
            </a:r>
            <a:r>
              <a:rPr kumimoji="1"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决策</a:t>
            </a:r>
            <a:r>
              <a:rPr kumimoji="1" lang="en-US" altLang="zh-CN"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a:t>
            </a:r>
            <a:r>
              <a:rPr kumimoji="1" lang="zh-CN" altLang="en-US" sz="24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操控”闭环系统</a:t>
            </a:r>
            <a:r>
              <a:rPr kumimoji="1" lang="zh-CN" altLang="en-US" sz="2400" b="1" dirty="0">
                <a:latin typeface="Microsoft YaHei" panose="020B0503020204020204" pitchFamily="34" charset="-122"/>
                <a:ea typeface="Microsoft YaHei" panose="020B0503020204020204" pitchFamily="34" charset="-122"/>
                <a:cs typeface="Arial" panose="020B0604020202020204" pitchFamily="34" charset="0"/>
              </a:rPr>
              <a:t>：装置</a:t>
            </a:r>
            <a:r>
              <a:rPr kumimoji="1"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无人化运行</a:t>
            </a:r>
            <a:r>
              <a:rPr kumimoji="1" lang="zh-CN" altLang="en-US" sz="2400" b="1" dirty="0">
                <a:latin typeface="Microsoft YaHei" panose="020B0503020204020204" pitchFamily="34" charset="-122"/>
                <a:ea typeface="Microsoft YaHei" panose="020B0503020204020204" pitchFamily="34" charset="-122"/>
                <a:cs typeface="Arial" panose="020B0604020202020204" pitchFamily="34" charset="0"/>
              </a:rPr>
              <a:t>和</a:t>
            </a:r>
            <a:r>
              <a:rPr kumimoji="1" lang="zh-CN" altLang="en-US" sz="24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智能化动力学创新</a:t>
            </a:r>
            <a:endParaRPr lang="en" altLang="zh-CN" sz="2400" b="1" dirty="0">
              <a:solidFill>
                <a:srgbClr val="FF0000"/>
              </a:solidFill>
              <a:latin typeface="Arial" panose="020B0604020202020204" pitchFamily="34" charset="0"/>
              <a:cs typeface="Arial" panose="020B0604020202020204" pitchFamily="34" charset="0"/>
            </a:endParaRPr>
          </a:p>
          <a:p>
            <a:pPr algn="ctr">
              <a:lnSpc>
                <a:spcPct val="120000"/>
              </a:lnSpc>
            </a:pPr>
            <a:r>
              <a:rPr lang="en" altLang="zh-CN" sz="2000" b="1" dirty="0">
                <a:solidFill>
                  <a:srgbClr val="0000FF"/>
                </a:solidFill>
                <a:latin typeface="Arial" panose="020B0604020202020204" pitchFamily="34" charset="0"/>
                <a:cs typeface="Arial" panose="020B0604020202020204" pitchFamily="34" charset="0"/>
              </a:rPr>
              <a:t>Auto</a:t>
            </a:r>
            <a:r>
              <a:rPr lang="en" altLang="zh-CN" sz="2000" b="1" dirty="0">
                <a:latin typeface="Arial" panose="020B0604020202020204" pitchFamily="34" charset="0"/>
                <a:cs typeface="Arial" panose="020B0604020202020204" pitchFamily="34" charset="0"/>
              </a:rPr>
              <a:t>nomous </a:t>
            </a:r>
            <a:r>
              <a:rPr lang="en" altLang="zh-CN" sz="2000" b="1" dirty="0">
                <a:solidFill>
                  <a:srgbClr val="0000FF"/>
                </a:solidFill>
                <a:latin typeface="Arial" panose="020B0604020202020204" pitchFamily="34" charset="0"/>
                <a:cs typeface="Arial" panose="020B0604020202020204" pitchFamily="34" charset="0"/>
              </a:rPr>
              <a:t>S</a:t>
            </a:r>
            <a:r>
              <a:rPr lang="en" altLang="zh-CN" sz="2000" b="1" dirty="0">
                <a:latin typeface="Arial" panose="020B0604020202020204" pitchFamily="34" charset="0"/>
                <a:cs typeface="Arial" panose="020B0604020202020204" pitchFamily="34" charset="0"/>
              </a:rPr>
              <a:t>ensing-</a:t>
            </a:r>
            <a:r>
              <a:rPr lang="en" altLang="zh-CN" sz="2000" b="1" dirty="0">
                <a:solidFill>
                  <a:srgbClr val="0000FF"/>
                </a:solidFill>
                <a:latin typeface="Arial" panose="020B0604020202020204" pitchFamily="34" charset="0"/>
                <a:cs typeface="Arial" panose="020B0604020202020204" pitchFamily="34" charset="0"/>
              </a:rPr>
              <a:t>D</a:t>
            </a:r>
            <a:r>
              <a:rPr lang="en" altLang="zh-CN" sz="2000" b="1" dirty="0">
                <a:latin typeface="Arial" panose="020B0604020202020204" pitchFamily="34" charset="0"/>
                <a:cs typeface="Arial" panose="020B0604020202020204" pitchFamily="34" charset="0"/>
              </a:rPr>
              <a:t>ecision-</a:t>
            </a:r>
            <a:r>
              <a:rPr lang="en" altLang="zh-CN" sz="2000" b="1" dirty="0">
                <a:solidFill>
                  <a:srgbClr val="0000FF"/>
                </a:solidFill>
                <a:latin typeface="Arial" panose="020B0604020202020204" pitchFamily="34" charset="0"/>
                <a:cs typeface="Arial" panose="020B0604020202020204" pitchFamily="34" charset="0"/>
              </a:rPr>
              <a:t>C</a:t>
            </a:r>
            <a:r>
              <a:rPr lang="en" altLang="zh-CN" sz="2000" b="1" dirty="0">
                <a:latin typeface="Arial" panose="020B0604020202020204" pitchFamily="34" charset="0"/>
                <a:cs typeface="Arial" panose="020B0604020202020204" pitchFamily="34" charset="0"/>
              </a:rPr>
              <a:t>ontrol System</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a:t>
            </a:r>
            <a:r>
              <a:rPr lang="zh-CN" altLang="en-US" sz="2000" b="1" dirty="0">
                <a:latin typeface="Arial" panose="020B0604020202020204" pitchFamily="34" charset="0"/>
                <a:cs typeface="Arial" panose="020B0604020202020204" pitchFamily="34" charset="0"/>
              </a:rPr>
              <a:t> </a:t>
            </a:r>
            <a:r>
              <a:rPr lang="en-US" altLang="zh-CN" sz="2000" b="1" dirty="0" err="1">
                <a:latin typeface="Arial" panose="020B0604020202020204" pitchFamily="34" charset="0"/>
                <a:cs typeface="Arial" panose="020B0604020202020204" pitchFamily="34" charset="0"/>
              </a:rPr>
              <a:t>AutoSDC</a:t>
            </a:r>
            <a:endParaRPr lang="en-US" altLang="zh-CN" sz="2000" b="1"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49" name="图片 148">
            <a:extLst>
              <a:ext uri="{FF2B5EF4-FFF2-40B4-BE49-F238E27FC236}">
                <a16:creationId xmlns:a16="http://schemas.microsoft.com/office/drawing/2014/main" id="{1BB52C67-D4D3-1484-337C-F3D7DBECE95F}"/>
              </a:ext>
            </a:extLst>
          </p:cNvPr>
          <p:cNvPicPr>
            <a:picLocks noChangeAspect="1"/>
          </p:cNvPicPr>
          <p:nvPr/>
        </p:nvPicPr>
        <p:blipFill>
          <a:blip r:embed="rId3"/>
          <a:stretch>
            <a:fillRect/>
          </a:stretch>
        </p:blipFill>
        <p:spPr>
          <a:xfrm>
            <a:off x="4347555" y="4837110"/>
            <a:ext cx="3675690" cy="1206943"/>
          </a:xfrm>
          <a:prstGeom prst="rect">
            <a:avLst/>
          </a:prstGeom>
        </p:spPr>
      </p:pic>
      <p:cxnSp>
        <p:nvCxnSpPr>
          <p:cNvPr id="150" name="直线连接符 149">
            <a:extLst>
              <a:ext uri="{FF2B5EF4-FFF2-40B4-BE49-F238E27FC236}">
                <a16:creationId xmlns:a16="http://schemas.microsoft.com/office/drawing/2014/main" id="{7B769E91-DDE2-70D9-EF49-0FF62CFA05B7}"/>
              </a:ext>
            </a:extLst>
          </p:cNvPr>
          <p:cNvCxnSpPr>
            <a:cxnSpLocks/>
          </p:cNvCxnSpPr>
          <p:nvPr/>
        </p:nvCxnSpPr>
        <p:spPr>
          <a:xfrm>
            <a:off x="4175019" y="2576368"/>
            <a:ext cx="0" cy="3543424"/>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1" name="直线连接符 150">
            <a:extLst>
              <a:ext uri="{FF2B5EF4-FFF2-40B4-BE49-F238E27FC236}">
                <a16:creationId xmlns:a16="http://schemas.microsoft.com/office/drawing/2014/main" id="{36976825-D09E-343A-0F8C-928536725B1F}"/>
              </a:ext>
            </a:extLst>
          </p:cNvPr>
          <p:cNvCxnSpPr>
            <a:cxnSpLocks/>
          </p:cNvCxnSpPr>
          <p:nvPr/>
        </p:nvCxnSpPr>
        <p:spPr>
          <a:xfrm>
            <a:off x="8044667" y="2576368"/>
            <a:ext cx="0" cy="3543424"/>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2" name="图片 151">
            <a:extLst>
              <a:ext uri="{FF2B5EF4-FFF2-40B4-BE49-F238E27FC236}">
                <a16:creationId xmlns:a16="http://schemas.microsoft.com/office/drawing/2014/main" id="{0FF73A17-A496-D1C9-B21C-2DFE71CD59E4}"/>
              </a:ext>
            </a:extLst>
          </p:cNvPr>
          <p:cNvPicPr>
            <a:picLocks noChangeAspect="1"/>
          </p:cNvPicPr>
          <p:nvPr/>
        </p:nvPicPr>
        <p:blipFill>
          <a:blip r:embed="rId4"/>
          <a:stretch>
            <a:fillRect/>
          </a:stretch>
        </p:blipFill>
        <p:spPr>
          <a:xfrm>
            <a:off x="4279951" y="2703282"/>
            <a:ext cx="3703144" cy="1822764"/>
          </a:xfrm>
          <a:prstGeom prst="rect">
            <a:avLst/>
          </a:prstGeom>
        </p:spPr>
      </p:pic>
      <p:pic>
        <p:nvPicPr>
          <p:cNvPr id="153" name="图片 152">
            <a:extLst>
              <a:ext uri="{FF2B5EF4-FFF2-40B4-BE49-F238E27FC236}">
                <a16:creationId xmlns:a16="http://schemas.microsoft.com/office/drawing/2014/main" id="{4AC081F5-2041-FC50-3A33-D4AFB3A4269C}"/>
              </a:ext>
            </a:extLst>
          </p:cNvPr>
          <p:cNvPicPr>
            <a:picLocks noChangeAspect="1"/>
          </p:cNvPicPr>
          <p:nvPr/>
        </p:nvPicPr>
        <p:blipFill>
          <a:blip r:embed="rId5"/>
          <a:stretch>
            <a:fillRect/>
          </a:stretch>
        </p:blipFill>
        <p:spPr>
          <a:xfrm>
            <a:off x="4278727" y="3989121"/>
            <a:ext cx="855888" cy="551572"/>
          </a:xfrm>
          <a:prstGeom prst="rect">
            <a:avLst/>
          </a:prstGeom>
        </p:spPr>
      </p:pic>
      <p:sp>
        <p:nvSpPr>
          <p:cNvPr id="154" name="文本框 153">
            <a:extLst>
              <a:ext uri="{FF2B5EF4-FFF2-40B4-BE49-F238E27FC236}">
                <a16:creationId xmlns:a16="http://schemas.microsoft.com/office/drawing/2014/main" id="{7FE0AC69-4F8E-160C-17E0-FACB2936B29A}"/>
              </a:ext>
            </a:extLst>
          </p:cNvPr>
          <p:cNvSpPr txBox="1"/>
          <p:nvPr/>
        </p:nvSpPr>
        <p:spPr>
          <a:xfrm>
            <a:off x="5914434" y="4507592"/>
            <a:ext cx="1124890" cy="1612200"/>
          </a:xfrm>
          <a:prstGeom prst="rect">
            <a:avLst/>
          </a:prstGeom>
        </p:spPr>
        <p:txBody>
          <a:bodyPr wrap="square">
            <a:noAutofit/>
          </a:bodyPr>
          <a:lstStyle/>
          <a:p>
            <a:pPr marL="0" indent="0" algn="ctr">
              <a:lnSpc>
                <a:spcPct val="110000"/>
              </a:lnSpc>
            </a:pPr>
            <a:r>
              <a:rPr lang="zh-CN" altLang="en-US" sz="1600" dirty="0">
                <a:solidFill>
                  <a:srgbClr val="0070C0"/>
                </a:solidFill>
                <a:latin typeface="Arial" panose="020B0604020202020204" pitchFamily="34" charset="0"/>
                <a:ea typeface="SimHei" panose="02010609060101010101" pitchFamily="49" charset="-122"/>
                <a:cs typeface="Arial" panose="020B0604020202020204" pitchFamily="34" charset="0"/>
              </a:rPr>
              <a:t>形成闭环</a:t>
            </a:r>
            <a:endParaRPr lang="zh-CN" altLang="en-US" sz="1600" b="1" dirty="0">
              <a:solidFill>
                <a:srgbClr val="FF0000"/>
              </a:solidFill>
              <a:latin typeface="Arial" panose="020B0604020202020204" pitchFamily="34" charset="0"/>
              <a:ea typeface="SimHei" panose="02010609060101010101" pitchFamily="49" charset="-122"/>
              <a:cs typeface="Arial" panose="020B0604020202020204" pitchFamily="34" charset="0"/>
            </a:endParaRPr>
          </a:p>
        </p:txBody>
      </p:sp>
      <p:sp>
        <p:nvSpPr>
          <p:cNvPr id="155" name="文本框 154">
            <a:extLst>
              <a:ext uri="{FF2B5EF4-FFF2-40B4-BE49-F238E27FC236}">
                <a16:creationId xmlns:a16="http://schemas.microsoft.com/office/drawing/2014/main" id="{F580D292-3D41-8E3F-80AD-D91FC3D7B042}"/>
              </a:ext>
            </a:extLst>
          </p:cNvPr>
          <p:cNvSpPr txBox="1"/>
          <p:nvPr/>
        </p:nvSpPr>
        <p:spPr>
          <a:xfrm>
            <a:off x="4635022" y="1740856"/>
            <a:ext cx="2921956" cy="818552"/>
          </a:xfrm>
          <a:prstGeom prst="rect">
            <a:avLst/>
          </a:prstGeom>
          <a:ln w="19050">
            <a:solidFill>
              <a:schemeClr val="bg1">
                <a:lumMod val="75000"/>
              </a:schemeClr>
            </a:solidFill>
            <a:prstDash val="dash"/>
          </a:ln>
        </p:spPr>
        <p:txBody>
          <a:bodyPr wrap="square">
            <a:noAutofit/>
          </a:bodyPr>
          <a:lstStyle/>
          <a:p>
            <a:pPr marL="0" indent="0" algn="ctr">
              <a:lnSpc>
                <a:spcPct val="120000"/>
              </a:lnSpc>
            </a:pP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多智能体和工具协同</a:t>
            </a:r>
            <a:endParaRPr lang="en-US" altLang="zh-CN" sz="2000" b="1" dirty="0">
              <a:solidFill>
                <a:schemeClr val="bg2">
                  <a:lumMod val="25000"/>
                </a:schemeClr>
              </a:solidFill>
              <a:latin typeface="微软雅黑" panose="020B0503020204020204" pitchFamily="34" charset="-122"/>
              <a:ea typeface="微软雅黑" panose="020B0503020204020204" pitchFamily="34" charset="-122"/>
            </a:endParaRPr>
          </a:p>
          <a:p>
            <a:pPr marL="0" indent="0" algn="ctr">
              <a:lnSpc>
                <a:spcPct val="120000"/>
              </a:lnSpc>
            </a:pPr>
            <a:r>
              <a:rPr lang="zh-CN" altLang="en-US" sz="2000" b="1" dirty="0">
                <a:solidFill>
                  <a:srgbClr val="00B0F0"/>
                </a:solidFill>
                <a:latin typeface="微软雅黑" panose="020B0503020204020204" pitchFamily="34" charset="-122"/>
                <a:ea typeface="微软雅黑" panose="020B0503020204020204" pitchFamily="34" charset="-122"/>
              </a:rPr>
              <a:t>赋予</a:t>
            </a:r>
            <a:r>
              <a:rPr lang="en-US" altLang="zh-CN" sz="2000" b="1" dirty="0">
                <a:solidFill>
                  <a:srgbClr val="00B0F0"/>
                </a:solidFill>
                <a:latin typeface="微软雅黑" panose="020B0503020204020204" pitchFamily="34" charset="-122"/>
                <a:ea typeface="微软雅黑" panose="020B0503020204020204" pitchFamily="34" charset="-122"/>
              </a:rPr>
              <a:t>AI</a:t>
            </a:r>
            <a:r>
              <a:rPr lang="zh-CN" altLang="en-US" sz="2000" b="1" dirty="0">
                <a:solidFill>
                  <a:srgbClr val="00B0F0"/>
                </a:solidFill>
                <a:latin typeface="微软雅黑" panose="020B0503020204020204" pitchFamily="34" charset="-122"/>
                <a:ea typeface="微软雅黑" panose="020B0503020204020204" pitchFamily="34" charset="-122"/>
              </a:rPr>
              <a:t>感知和动作能力</a:t>
            </a:r>
          </a:p>
        </p:txBody>
      </p:sp>
      <p:sp>
        <p:nvSpPr>
          <p:cNvPr id="156" name="文本框 155">
            <a:extLst>
              <a:ext uri="{FF2B5EF4-FFF2-40B4-BE49-F238E27FC236}">
                <a16:creationId xmlns:a16="http://schemas.microsoft.com/office/drawing/2014/main" id="{E304E479-B425-9168-529D-FCE196F44EE5}"/>
              </a:ext>
            </a:extLst>
          </p:cNvPr>
          <p:cNvSpPr txBox="1"/>
          <p:nvPr/>
        </p:nvSpPr>
        <p:spPr>
          <a:xfrm>
            <a:off x="8516230" y="1740856"/>
            <a:ext cx="2921956" cy="818552"/>
          </a:xfrm>
          <a:prstGeom prst="rect">
            <a:avLst/>
          </a:prstGeom>
          <a:ln w="19050">
            <a:solidFill>
              <a:schemeClr val="bg1">
                <a:lumMod val="75000"/>
              </a:schemeClr>
            </a:solidFill>
            <a:prstDash val="dash"/>
          </a:ln>
        </p:spPr>
        <p:txBody>
          <a:bodyPr wrap="square">
            <a:noAutofit/>
          </a:bodyPr>
          <a:lstStyle/>
          <a:p>
            <a:pPr marL="0" indent="0" algn="ctr">
              <a:lnSpc>
                <a:spcPct val="120000"/>
              </a:lnSpc>
            </a:pP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动力学生成</a:t>
            </a:r>
            <a:r>
              <a:rPr lang="en-US" altLang="zh-CN" sz="2000" b="1" dirty="0">
                <a:solidFill>
                  <a:schemeClr val="bg2">
                    <a:lumMod val="25000"/>
                  </a:schemeClr>
                </a:solidFill>
                <a:latin typeface="微软雅黑" panose="020B0503020204020204" pitchFamily="34" charset="-122"/>
                <a:ea typeface="微软雅黑" panose="020B0503020204020204" pitchFamily="34" charset="-122"/>
              </a:rPr>
              <a:t>+</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自主验证</a:t>
            </a:r>
            <a:endParaRPr lang="en-US" altLang="zh-CN" sz="2000" b="1" dirty="0">
              <a:solidFill>
                <a:schemeClr val="bg2">
                  <a:lumMod val="25000"/>
                </a:schemeClr>
              </a:solidFill>
              <a:latin typeface="微软雅黑" panose="020B0503020204020204" pitchFamily="34" charset="-122"/>
              <a:ea typeface="微软雅黑" panose="020B0503020204020204" pitchFamily="34" charset="-122"/>
            </a:endParaRPr>
          </a:p>
          <a:p>
            <a:pPr algn="ctr">
              <a:lnSpc>
                <a:spcPct val="120000"/>
              </a:lnSpc>
            </a:pPr>
            <a:r>
              <a:rPr lang="en-US" altLang="zh-CN" sz="2000" b="1" dirty="0">
                <a:solidFill>
                  <a:srgbClr val="00B0F0"/>
                </a:solidFill>
                <a:latin typeface="微软雅黑" panose="020B0503020204020204" pitchFamily="34" charset="-122"/>
                <a:ea typeface="微软雅黑" panose="020B0503020204020204" pitchFamily="34" charset="-122"/>
              </a:rPr>
              <a:t>AI</a:t>
            </a:r>
            <a:r>
              <a:rPr lang="zh-CN" altLang="en-US" sz="2000" b="1" dirty="0">
                <a:solidFill>
                  <a:srgbClr val="00B0F0"/>
                </a:solidFill>
                <a:latin typeface="微软雅黑" panose="020B0503020204020204" pitchFamily="34" charset="-122"/>
                <a:ea typeface="微软雅黑" panose="020B0503020204020204" pitchFamily="34" charset="-122"/>
              </a:rPr>
              <a:t>驱动原理、方案创新</a:t>
            </a:r>
          </a:p>
        </p:txBody>
      </p:sp>
      <p:pic>
        <p:nvPicPr>
          <p:cNvPr id="157" name="图片 156">
            <a:extLst>
              <a:ext uri="{FF2B5EF4-FFF2-40B4-BE49-F238E27FC236}">
                <a16:creationId xmlns:a16="http://schemas.microsoft.com/office/drawing/2014/main" id="{2D62FF35-6C94-BE2E-2ED0-DC47DCA62220}"/>
              </a:ext>
            </a:extLst>
          </p:cNvPr>
          <p:cNvPicPr>
            <a:picLocks noChangeAspect="1"/>
          </p:cNvPicPr>
          <p:nvPr/>
        </p:nvPicPr>
        <p:blipFill>
          <a:blip r:embed="rId6"/>
          <a:stretch>
            <a:fillRect/>
          </a:stretch>
        </p:blipFill>
        <p:spPr>
          <a:xfrm>
            <a:off x="8301434" y="2789149"/>
            <a:ext cx="3362924" cy="2676294"/>
          </a:xfrm>
          <a:prstGeom prst="rect">
            <a:avLst/>
          </a:prstGeom>
        </p:spPr>
      </p:pic>
      <p:sp>
        <p:nvSpPr>
          <p:cNvPr id="158" name="矩形 157">
            <a:extLst>
              <a:ext uri="{FF2B5EF4-FFF2-40B4-BE49-F238E27FC236}">
                <a16:creationId xmlns:a16="http://schemas.microsoft.com/office/drawing/2014/main" id="{F7715B07-372A-A351-3FE7-3B4EF9A90A8D}"/>
              </a:ext>
            </a:extLst>
          </p:cNvPr>
          <p:cNvSpPr/>
          <p:nvPr/>
        </p:nvSpPr>
        <p:spPr>
          <a:xfrm>
            <a:off x="8691716" y="2748352"/>
            <a:ext cx="914400" cy="50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9" name="圆角矩形 158">
            <a:extLst>
              <a:ext uri="{FF2B5EF4-FFF2-40B4-BE49-F238E27FC236}">
                <a16:creationId xmlns:a16="http://schemas.microsoft.com/office/drawing/2014/main" id="{1B1B5E60-7ED0-2F5C-A0A1-56E90C4E04EB}"/>
              </a:ext>
            </a:extLst>
          </p:cNvPr>
          <p:cNvSpPr/>
          <p:nvPr/>
        </p:nvSpPr>
        <p:spPr>
          <a:xfrm>
            <a:off x="8279132" y="2659720"/>
            <a:ext cx="3396152" cy="6686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提供能量为</a:t>
            </a:r>
            <a:r>
              <a:rPr kumimoji="1" lang="en-US" altLang="zh-C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2600</a:t>
            </a:r>
            <a:r>
              <a:rPr kumimoji="1" lang="en" altLang="zh-C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GeV/u</a:t>
            </a:r>
            <a:r>
              <a:rPr kumimoji="1" lang="zh-CN" altLang="e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a:t>
            </a:r>
            <a:r>
              <a:rPr kumimoji="1" lang="zh-CN" altLang="en-US"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流强为</a:t>
            </a:r>
            <a:r>
              <a:rPr kumimoji="1" lang="en-US" altLang="zh-C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2x10</a:t>
            </a:r>
            <a:r>
              <a:rPr kumimoji="1" lang="en-US" altLang="zh-CN" sz="1400" baseline="300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11</a:t>
            </a:r>
            <a:r>
              <a:rPr kumimoji="1" lang="en" altLang="zh-CN" sz="1400" dirty="0" err="1">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ppp</a:t>
            </a:r>
            <a:r>
              <a:rPr kumimoji="1" lang="zh-CN" altLang="e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a:t>
            </a:r>
            <a:r>
              <a:rPr kumimoji="1" lang="zh-CN" altLang="en-US"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束团长度为</a:t>
            </a:r>
            <a:r>
              <a:rPr kumimoji="1" lang="en-US" altLang="zh-C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200</a:t>
            </a:r>
            <a:r>
              <a:rPr kumimoji="1" lang="en" altLang="zh-C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ns</a:t>
            </a:r>
            <a:r>
              <a:rPr kumimoji="1" lang="en-US" altLang="zh-CN" sz="1400" baseline="300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18</a:t>
            </a:r>
            <a:r>
              <a:rPr kumimoji="1" lang="en-US" altLang="zh-CN"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O</a:t>
            </a:r>
            <a:r>
              <a:rPr kumimoji="1" lang="en-US" altLang="zh-CN" sz="1400" baseline="300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6+</a:t>
            </a:r>
            <a:r>
              <a:rPr kumimoji="1" lang="zh-CN" altLang="en-US" sz="14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束流</a:t>
            </a:r>
          </a:p>
        </p:txBody>
      </p:sp>
      <p:sp>
        <p:nvSpPr>
          <p:cNvPr id="160" name="圆角矩形 159">
            <a:extLst>
              <a:ext uri="{FF2B5EF4-FFF2-40B4-BE49-F238E27FC236}">
                <a16:creationId xmlns:a16="http://schemas.microsoft.com/office/drawing/2014/main" id="{106D2516-DAB5-2130-3311-55BF6EB0E15B}"/>
              </a:ext>
            </a:extLst>
          </p:cNvPr>
          <p:cNvSpPr/>
          <p:nvPr/>
        </p:nvSpPr>
        <p:spPr>
          <a:xfrm>
            <a:off x="9178364" y="5147441"/>
            <a:ext cx="1710813" cy="32181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新动力学原理</a:t>
            </a:r>
          </a:p>
        </p:txBody>
      </p:sp>
      <p:sp>
        <p:nvSpPr>
          <p:cNvPr id="161" name="圆角矩形 160">
            <a:extLst>
              <a:ext uri="{FF2B5EF4-FFF2-40B4-BE49-F238E27FC236}">
                <a16:creationId xmlns:a16="http://schemas.microsoft.com/office/drawing/2014/main" id="{96BC8DAE-325C-4E7F-200B-E90B9DE0BEFB}"/>
              </a:ext>
            </a:extLst>
          </p:cNvPr>
          <p:cNvSpPr/>
          <p:nvPr/>
        </p:nvSpPr>
        <p:spPr>
          <a:xfrm>
            <a:off x="8662181" y="5668199"/>
            <a:ext cx="2743177" cy="333771"/>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bg2">
                    <a:lumMod val="25000"/>
                  </a:schemeClr>
                </a:solidFill>
                <a:latin typeface="Arial" panose="020B0604020202020204" pitchFamily="34" charset="0"/>
                <a:ea typeface="SimHei" panose="02010609060101010101" pitchFamily="49" charset="-122"/>
                <a:cs typeface="Arial" panose="020B0604020202020204" pitchFamily="34" charset="0"/>
              </a:rPr>
              <a:t>自动开展束流调试实验研究</a:t>
            </a:r>
          </a:p>
        </p:txBody>
      </p:sp>
      <p:cxnSp>
        <p:nvCxnSpPr>
          <p:cNvPr id="162" name="直线箭头连接符 161">
            <a:extLst>
              <a:ext uri="{FF2B5EF4-FFF2-40B4-BE49-F238E27FC236}">
                <a16:creationId xmlns:a16="http://schemas.microsoft.com/office/drawing/2014/main" id="{11139A53-884F-0D96-8A80-D4E9F80650F7}"/>
              </a:ext>
            </a:extLst>
          </p:cNvPr>
          <p:cNvCxnSpPr>
            <a:cxnSpLocks/>
            <a:stCxn id="160" idx="2"/>
            <a:endCxn id="161" idx="0"/>
          </p:cNvCxnSpPr>
          <p:nvPr/>
        </p:nvCxnSpPr>
        <p:spPr>
          <a:xfrm flipH="1">
            <a:off x="10033770" y="5469251"/>
            <a:ext cx="1" cy="198948"/>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肘形连接符 162">
            <a:extLst>
              <a:ext uri="{FF2B5EF4-FFF2-40B4-BE49-F238E27FC236}">
                <a16:creationId xmlns:a16="http://schemas.microsoft.com/office/drawing/2014/main" id="{3197CBC2-5F35-E74D-E42A-69C41E2D2600}"/>
              </a:ext>
            </a:extLst>
          </p:cNvPr>
          <p:cNvCxnSpPr>
            <a:cxnSpLocks/>
            <a:stCxn id="161" idx="1"/>
            <a:endCxn id="159" idx="1"/>
          </p:cNvCxnSpPr>
          <p:nvPr/>
        </p:nvCxnSpPr>
        <p:spPr>
          <a:xfrm rot="10800000">
            <a:off x="8279133" y="2994065"/>
            <a:ext cx="383049" cy="2841021"/>
          </a:xfrm>
          <a:prstGeom prst="bentConnector3">
            <a:avLst>
              <a:gd name="adj1" fmla="val 139144"/>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4" name="右箭头 163">
            <a:extLst>
              <a:ext uri="{FF2B5EF4-FFF2-40B4-BE49-F238E27FC236}">
                <a16:creationId xmlns:a16="http://schemas.microsoft.com/office/drawing/2014/main" id="{E943E899-8AA8-20EF-BAF2-DE0AFA87B0DE}"/>
              </a:ext>
            </a:extLst>
          </p:cNvPr>
          <p:cNvSpPr/>
          <p:nvPr/>
        </p:nvSpPr>
        <p:spPr>
          <a:xfrm>
            <a:off x="4087890" y="1973647"/>
            <a:ext cx="223150" cy="42672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5" name="右箭头 164">
            <a:extLst>
              <a:ext uri="{FF2B5EF4-FFF2-40B4-BE49-F238E27FC236}">
                <a16:creationId xmlns:a16="http://schemas.microsoft.com/office/drawing/2014/main" id="{02EC502C-0A06-A831-98CB-079CCA88192D}"/>
              </a:ext>
            </a:extLst>
          </p:cNvPr>
          <p:cNvSpPr/>
          <p:nvPr/>
        </p:nvSpPr>
        <p:spPr>
          <a:xfrm>
            <a:off x="7911670" y="1980258"/>
            <a:ext cx="223150" cy="42672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6" name="直线箭头连接符 165">
            <a:extLst>
              <a:ext uri="{FF2B5EF4-FFF2-40B4-BE49-F238E27FC236}">
                <a16:creationId xmlns:a16="http://schemas.microsoft.com/office/drawing/2014/main" id="{0D1C9C41-33F9-E255-60CB-C3147820D391}"/>
              </a:ext>
            </a:extLst>
          </p:cNvPr>
          <p:cNvCxnSpPr/>
          <p:nvPr/>
        </p:nvCxnSpPr>
        <p:spPr>
          <a:xfrm>
            <a:off x="5624052" y="4507592"/>
            <a:ext cx="0" cy="30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7" name="直线箭头连接符 166">
            <a:extLst>
              <a:ext uri="{FF2B5EF4-FFF2-40B4-BE49-F238E27FC236}">
                <a16:creationId xmlns:a16="http://schemas.microsoft.com/office/drawing/2014/main" id="{10142F31-AC39-9767-EF8A-B2C0D404A44D}"/>
              </a:ext>
            </a:extLst>
          </p:cNvPr>
          <p:cNvCxnSpPr>
            <a:cxnSpLocks/>
          </p:cNvCxnSpPr>
          <p:nvPr/>
        </p:nvCxnSpPr>
        <p:spPr>
          <a:xfrm flipV="1">
            <a:off x="4616246" y="4507592"/>
            <a:ext cx="0" cy="30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8" name="直线箭头连接符 167">
            <a:extLst>
              <a:ext uri="{FF2B5EF4-FFF2-40B4-BE49-F238E27FC236}">
                <a16:creationId xmlns:a16="http://schemas.microsoft.com/office/drawing/2014/main" id="{E8190CC4-5DC7-CF9E-D099-010259CB4FDC}"/>
              </a:ext>
            </a:extLst>
          </p:cNvPr>
          <p:cNvCxnSpPr>
            <a:cxnSpLocks/>
          </p:cNvCxnSpPr>
          <p:nvPr/>
        </p:nvCxnSpPr>
        <p:spPr>
          <a:xfrm flipV="1">
            <a:off x="4416381" y="3665207"/>
            <a:ext cx="0" cy="30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9" name="文本框 168">
            <a:extLst>
              <a:ext uri="{FF2B5EF4-FFF2-40B4-BE49-F238E27FC236}">
                <a16:creationId xmlns:a16="http://schemas.microsoft.com/office/drawing/2014/main" id="{DE7DF3E1-33A8-16D0-A2CA-FA3848152001}"/>
              </a:ext>
            </a:extLst>
          </p:cNvPr>
          <p:cNvSpPr txBox="1"/>
          <p:nvPr/>
        </p:nvSpPr>
        <p:spPr>
          <a:xfrm>
            <a:off x="790693" y="1740856"/>
            <a:ext cx="2921956" cy="818552"/>
          </a:xfrm>
          <a:prstGeom prst="rect">
            <a:avLst/>
          </a:prstGeom>
          <a:ln w="19050">
            <a:solidFill>
              <a:schemeClr val="bg1">
                <a:lumMod val="75000"/>
              </a:schemeClr>
            </a:solidFill>
            <a:prstDash val="dash"/>
          </a:ln>
        </p:spPr>
        <p:txBody>
          <a:bodyPr wrap="square">
            <a:noAutofit/>
          </a:bodyPr>
          <a:lstStyle/>
          <a:p>
            <a:pPr marL="0" indent="0" algn="ctr">
              <a:lnSpc>
                <a:spcPct val="120000"/>
              </a:lnSpc>
            </a:pP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大模型</a:t>
            </a:r>
            <a:r>
              <a:rPr lang="en-US" altLang="zh-CN" sz="2000" b="1" dirty="0">
                <a:solidFill>
                  <a:schemeClr val="bg2">
                    <a:lumMod val="25000"/>
                  </a:schemeClr>
                </a:solidFill>
                <a:latin typeface="微软雅黑" panose="020B0503020204020204" pitchFamily="34" charset="-122"/>
                <a:ea typeface="微软雅黑" panose="020B0503020204020204" pitchFamily="34" charset="-122"/>
              </a:rPr>
              <a:t>+RAG+</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装置数据</a:t>
            </a:r>
            <a:endParaRPr lang="en-US" altLang="zh-CN" sz="2000" b="1" dirty="0">
              <a:solidFill>
                <a:schemeClr val="bg2">
                  <a:lumMod val="25000"/>
                </a:schemeClr>
              </a:solidFill>
              <a:latin typeface="微软雅黑" panose="020B0503020204020204" pitchFamily="34" charset="-122"/>
              <a:ea typeface="微软雅黑" panose="020B0503020204020204" pitchFamily="34" charset="-122"/>
            </a:endParaRPr>
          </a:p>
          <a:p>
            <a:pPr marL="0" indent="0" algn="ctr">
              <a:lnSpc>
                <a:spcPct val="120000"/>
              </a:lnSpc>
            </a:pPr>
            <a:r>
              <a:rPr lang="zh-CN" altLang="en-US" sz="2000" b="1" dirty="0">
                <a:solidFill>
                  <a:srgbClr val="00B0F0"/>
                </a:solidFill>
                <a:latin typeface="微软雅黑" panose="020B0503020204020204" pitchFamily="34" charset="-122"/>
                <a:ea typeface="微软雅黑" panose="020B0503020204020204" pitchFamily="34" charset="-122"/>
              </a:rPr>
              <a:t>构筑理解加速器的大脑</a:t>
            </a:r>
          </a:p>
        </p:txBody>
      </p:sp>
      <p:pic>
        <p:nvPicPr>
          <p:cNvPr id="170" name="图片 169">
            <a:extLst>
              <a:ext uri="{FF2B5EF4-FFF2-40B4-BE49-F238E27FC236}">
                <a16:creationId xmlns:a16="http://schemas.microsoft.com/office/drawing/2014/main" id="{B4DE39B1-BF5D-A89A-E521-900EC3BB22DB}"/>
              </a:ext>
            </a:extLst>
          </p:cNvPr>
          <p:cNvPicPr>
            <a:picLocks noChangeAspect="1"/>
          </p:cNvPicPr>
          <p:nvPr/>
        </p:nvPicPr>
        <p:blipFill>
          <a:blip r:embed="rId7"/>
          <a:stretch>
            <a:fillRect/>
          </a:stretch>
        </p:blipFill>
        <p:spPr>
          <a:xfrm>
            <a:off x="569692" y="2713499"/>
            <a:ext cx="1947205" cy="2102591"/>
          </a:xfrm>
          <a:prstGeom prst="rect">
            <a:avLst/>
          </a:prstGeom>
        </p:spPr>
      </p:pic>
      <p:pic>
        <p:nvPicPr>
          <p:cNvPr id="171" name="图片 170">
            <a:extLst>
              <a:ext uri="{FF2B5EF4-FFF2-40B4-BE49-F238E27FC236}">
                <a16:creationId xmlns:a16="http://schemas.microsoft.com/office/drawing/2014/main" id="{5A7497EC-A6E6-C939-69B2-558DFBC38A5D}"/>
              </a:ext>
            </a:extLst>
          </p:cNvPr>
          <p:cNvPicPr>
            <a:picLocks noChangeAspect="1"/>
          </p:cNvPicPr>
          <p:nvPr/>
        </p:nvPicPr>
        <p:blipFill>
          <a:blip r:embed="rId8"/>
          <a:srcRect l="35747" t="2111" r="40715" b="61141"/>
          <a:stretch>
            <a:fillRect/>
          </a:stretch>
        </p:blipFill>
        <p:spPr>
          <a:xfrm>
            <a:off x="2924557" y="4134194"/>
            <a:ext cx="729376" cy="823869"/>
          </a:xfrm>
          <a:prstGeom prst="rect">
            <a:avLst/>
          </a:prstGeom>
        </p:spPr>
      </p:pic>
      <p:cxnSp>
        <p:nvCxnSpPr>
          <p:cNvPr id="172" name="直线箭头连接符 171">
            <a:extLst>
              <a:ext uri="{FF2B5EF4-FFF2-40B4-BE49-F238E27FC236}">
                <a16:creationId xmlns:a16="http://schemas.microsoft.com/office/drawing/2014/main" id="{C8E96A8D-D3CD-1BE8-C9B9-E116E914B7DE}"/>
              </a:ext>
            </a:extLst>
          </p:cNvPr>
          <p:cNvCxnSpPr>
            <a:cxnSpLocks/>
          </p:cNvCxnSpPr>
          <p:nvPr/>
        </p:nvCxnSpPr>
        <p:spPr>
          <a:xfrm>
            <a:off x="2165904" y="4648946"/>
            <a:ext cx="778317" cy="0"/>
          </a:xfrm>
          <a:prstGeom prst="straightConnector1">
            <a:avLst/>
          </a:prstGeom>
          <a:ln w="635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pic>
        <p:nvPicPr>
          <p:cNvPr id="173" name="图片 172">
            <a:extLst>
              <a:ext uri="{FF2B5EF4-FFF2-40B4-BE49-F238E27FC236}">
                <a16:creationId xmlns:a16="http://schemas.microsoft.com/office/drawing/2014/main" id="{1E256D0F-E750-C217-B11C-A59CBBC72AD5}"/>
              </a:ext>
            </a:extLst>
          </p:cNvPr>
          <p:cNvPicPr>
            <a:picLocks noChangeAspect="1"/>
          </p:cNvPicPr>
          <p:nvPr/>
        </p:nvPicPr>
        <p:blipFill>
          <a:blip r:embed="rId8"/>
          <a:srcRect l="75327" t="14326" r="2683" b="61417"/>
          <a:stretch>
            <a:fillRect/>
          </a:stretch>
        </p:blipFill>
        <p:spPr>
          <a:xfrm>
            <a:off x="2726760" y="2999921"/>
            <a:ext cx="1226634" cy="978973"/>
          </a:xfrm>
          <a:prstGeom prst="rect">
            <a:avLst/>
          </a:prstGeom>
        </p:spPr>
      </p:pic>
      <p:sp>
        <p:nvSpPr>
          <p:cNvPr id="174" name="文本框 173">
            <a:extLst>
              <a:ext uri="{FF2B5EF4-FFF2-40B4-BE49-F238E27FC236}">
                <a16:creationId xmlns:a16="http://schemas.microsoft.com/office/drawing/2014/main" id="{3FA8C388-D25B-7007-EDE3-AA6EC4A06BF4}"/>
              </a:ext>
            </a:extLst>
          </p:cNvPr>
          <p:cNvSpPr txBox="1"/>
          <p:nvPr/>
        </p:nvSpPr>
        <p:spPr>
          <a:xfrm>
            <a:off x="2546931" y="2748352"/>
            <a:ext cx="1566311" cy="1071104"/>
          </a:xfrm>
          <a:prstGeom prst="rect">
            <a:avLst/>
          </a:prstGeom>
        </p:spPr>
        <p:txBody>
          <a:bodyPr wrap="square">
            <a:noAutofit/>
          </a:bodyPr>
          <a:lstStyle/>
          <a:p>
            <a:pPr marL="0" indent="0" algn="ctr"/>
            <a:r>
              <a:rPr lang="zh-CN" altLang="en-US" sz="1200" b="1" dirty="0">
                <a:solidFill>
                  <a:srgbClr val="0070C0"/>
                </a:solidFill>
                <a:latin typeface="Arial" panose="020B0604020202020204" pitchFamily="34" charset="0"/>
                <a:ea typeface="SimHei" panose="02010609060101010101" pitchFamily="49" charset="-122"/>
                <a:cs typeface="Arial" panose="020B0604020202020204" pitchFamily="34" charset="0"/>
              </a:rPr>
              <a:t>本领域文献资料</a:t>
            </a:r>
          </a:p>
        </p:txBody>
      </p:sp>
      <p:cxnSp>
        <p:nvCxnSpPr>
          <p:cNvPr id="175" name="直线箭头连接符 174">
            <a:extLst>
              <a:ext uri="{FF2B5EF4-FFF2-40B4-BE49-F238E27FC236}">
                <a16:creationId xmlns:a16="http://schemas.microsoft.com/office/drawing/2014/main" id="{CE6333FC-E35C-DDFD-91AC-43DF56596907}"/>
              </a:ext>
            </a:extLst>
          </p:cNvPr>
          <p:cNvCxnSpPr>
            <a:cxnSpLocks/>
          </p:cNvCxnSpPr>
          <p:nvPr/>
        </p:nvCxnSpPr>
        <p:spPr>
          <a:xfrm flipH="1">
            <a:off x="3289276" y="3928094"/>
            <a:ext cx="1" cy="247195"/>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76" name="矩形 175">
            <a:extLst>
              <a:ext uri="{FF2B5EF4-FFF2-40B4-BE49-F238E27FC236}">
                <a16:creationId xmlns:a16="http://schemas.microsoft.com/office/drawing/2014/main" id="{BFFE2716-09CE-79D2-DDFC-D09BC8DA9E3E}"/>
              </a:ext>
            </a:extLst>
          </p:cNvPr>
          <p:cNvSpPr/>
          <p:nvPr/>
        </p:nvSpPr>
        <p:spPr>
          <a:xfrm>
            <a:off x="2675932" y="2722409"/>
            <a:ext cx="1277462" cy="2235654"/>
          </a:xfrm>
          <a:prstGeom prst="rect">
            <a:avLst/>
          </a:prstGeom>
          <a:noFill/>
          <a:ln w="9525">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7" name="文本框 176">
            <a:extLst>
              <a:ext uri="{FF2B5EF4-FFF2-40B4-BE49-F238E27FC236}">
                <a16:creationId xmlns:a16="http://schemas.microsoft.com/office/drawing/2014/main" id="{5E504A06-E63F-F174-49E8-07975546F442}"/>
              </a:ext>
            </a:extLst>
          </p:cNvPr>
          <p:cNvSpPr txBox="1"/>
          <p:nvPr/>
        </p:nvSpPr>
        <p:spPr>
          <a:xfrm>
            <a:off x="3356627" y="4263790"/>
            <a:ext cx="728443" cy="276999"/>
          </a:xfrm>
          <a:prstGeom prst="rect">
            <a:avLst/>
          </a:prstGeom>
          <a:noFill/>
        </p:spPr>
        <p:txBody>
          <a:bodyPr wrap="square">
            <a:spAutoFit/>
          </a:bodyPr>
          <a:lstStyle/>
          <a:p>
            <a:pPr algn="ctr"/>
            <a:r>
              <a:rPr lang="en-US" altLang="zh-CN" sz="1200" b="1" dirty="0">
                <a:latin typeface="微软雅黑" panose="020B0503020204020204" pitchFamily="34" charset="-122"/>
                <a:ea typeface="微软雅黑" panose="020B0503020204020204" pitchFamily="34" charset="-122"/>
              </a:rPr>
              <a:t>RAG</a:t>
            </a:r>
            <a:endParaRPr lang="zh-CN" altLang="en-US" sz="1200" dirty="0"/>
          </a:p>
        </p:txBody>
      </p:sp>
      <p:pic>
        <p:nvPicPr>
          <p:cNvPr id="178" name="图形 177" descr="清单 纯色填充">
            <a:extLst>
              <a:ext uri="{FF2B5EF4-FFF2-40B4-BE49-F238E27FC236}">
                <a16:creationId xmlns:a16="http://schemas.microsoft.com/office/drawing/2014/main" id="{3B123E58-4D71-BC98-3ECC-5B7EDC8D1F7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43460" y="5380849"/>
            <a:ext cx="574700" cy="574700"/>
          </a:xfrm>
          <a:prstGeom prst="rect">
            <a:avLst/>
          </a:prstGeom>
        </p:spPr>
      </p:pic>
      <p:pic>
        <p:nvPicPr>
          <p:cNvPr id="179" name="图形 178" descr="清单 纯色填充">
            <a:extLst>
              <a:ext uri="{FF2B5EF4-FFF2-40B4-BE49-F238E27FC236}">
                <a16:creationId xmlns:a16="http://schemas.microsoft.com/office/drawing/2014/main" id="{360E3169-56B0-AE1F-1DC0-01237F57FE4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89845" y="5380849"/>
            <a:ext cx="574700" cy="574700"/>
          </a:xfrm>
          <a:prstGeom prst="rect">
            <a:avLst/>
          </a:prstGeom>
        </p:spPr>
      </p:pic>
      <p:pic>
        <p:nvPicPr>
          <p:cNvPr id="180" name="图形 179" descr="清单 纯色填充">
            <a:extLst>
              <a:ext uri="{FF2B5EF4-FFF2-40B4-BE49-F238E27FC236}">
                <a16:creationId xmlns:a16="http://schemas.microsoft.com/office/drawing/2014/main" id="{D00F5C88-08F4-DDB6-79C5-F763032EE28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36230" y="5380849"/>
            <a:ext cx="574700" cy="574700"/>
          </a:xfrm>
          <a:prstGeom prst="rect">
            <a:avLst/>
          </a:prstGeom>
        </p:spPr>
      </p:pic>
      <p:sp>
        <p:nvSpPr>
          <p:cNvPr id="181" name="文本框 180">
            <a:extLst>
              <a:ext uri="{FF2B5EF4-FFF2-40B4-BE49-F238E27FC236}">
                <a16:creationId xmlns:a16="http://schemas.microsoft.com/office/drawing/2014/main" id="{6ABB79F6-8A93-78C8-A0F8-E187680EE4E4}"/>
              </a:ext>
            </a:extLst>
          </p:cNvPr>
          <p:cNvSpPr txBox="1"/>
          <p:nvPr/>
        </p:nvSpPr>
        <p:spPr>
          <a:xfrm>
            <a:off x="2004001" y="5436604"/>
            <a:ext cx="2014895" cy="536627"/>
          </a:xfrm>
          <a:prstGeom prst="rect">
            <a:avLst/>
          </a:prstGeom>
        </p:spPr>
        <p:txBody>
          <a:bodyPr wrap="square">
            <a:noAutofit/>
          </a:bodyPr>
          <a:lstStyle/>
          <a:p>
            <a:pPr marL="0" indent="0" algn="ctr"/>
            <a:r>
              <a:rPr lang="zh-CN" altLang="en-US" sz="2400" b="1" dirty="0">
                <a:solidFill>
                  <a:srgbClr val="0070C0"/>
                </a:solidFill>
                <a:latin typeface="Microsoft YaHei" panose="020B0503020204020204" pitchFamily="34" charset="-122"/>
                <a:ea typeface="Microsoft YaHei" panose="020B0503020204020204" pitchFamily="34" charset="-122"/>
                <a:cs typeface="Arial" panose="020B0604020202020204" pitchFamily="34" charset="0"/>
              </a:rPr>
              <a:t>装置数据平台</a:t>
            </a:r>
          </a:p>
        </p:txBody>
      </p:sp>
      <p:sp>
        <p:nvSpPr>
          <p:cNvPr id="182" name="矩形 181">
            <a:extLst>
              <a:ext uri="{FF2B5EF4-FFF2-40B4-BE49-F238E27FC236}">
                <a16:creationId xmlns:a16="http://schemas.microsoft.com/office/drawing/2014/main" id="{1BDE05BA-E0A6-C6F8-8C22-0F8275E15DB8}"/>
              </a:ext>
            </a:extLst>
          </p:cNvPr>
          <p:cNvSpPr/>
          <p:nvPr/>
        </p:nvSpPr>
        <p:spPr>
          <a:xfrm>
            <a:off x="443460" y="5380849"/>
            <a:ext cx="3616422" cy="574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3" name="直线箭头连接符 182">
            <a:extLst>
              <a:ext uri="{FF2B5EF4-FFF2-40B4-BE49-F238E27FC236}">
                <a16:creationId xmlns:a16="http://schemas.microsoft.com/office/drawing/2014/main" id="{906CB227-A178-D88D-CC37-5314A0702509}"/>
              </a:ext>
            </a:extLst>
          </p:cNvPr>
          <p:cNvCxnSpPr>
            <a:cxnSpLocks/>
          </p:cNvCxnSpPr>
          <p:nvPr/>
        </p:nvCxnSpPr>
        <p:spPr>
          <a:xfrm>
            <a:off x="1653077" y="4839999"/>
            <a:ext cx="0" cy="540850"/>
          </a:xfrm>
          <a:prstGeom prst="straightConnector1">
            <a:avLst/>
          </a:prstGeom>
          <a:ln w="6350">
            <a:solidFill>
              <a:schemeClr val="tx1"/>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A4C05E46-7591-0D1A-A6B6-F14F30A178E6}"/>
              </a:ext>
            </a:extLst>
          </p:cNvPr>
          <p:cNvSpPr txBox="1"/>
          <p:nvPr/>
        </p:nvSpPr>
        <p:spPr>
          <a:xfrm>
            <a:off x="2189248" y="6104912"/>
            <a:ext cx="7813504" cy="492443"/>
          </a:xfrm>
          <a:prstGeom prst="rect">
            <a:avLst/>
          </a:prstGeom>
          <a:noFill/>
        </p:spPr>
        <p:txBody>
          <a:bodyPr wrap="square">
            <a:spAutoFit/>
          </a:bodyPr>
          <a:lstStyle/>
          <a:p>
            <a:pPr algn="ctr"/>
            <a:r>
              <a:rPr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数据平台</a:t>
            </a:r>
            <a:r>
              <a:rPr lang="en-US" altLang="zh-CN"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 + </a:t>
            </a:r>
            <a:r>
              <a:rPr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大模型</a:t>
            </a:r>
            <a:r>
              <a:rPr lang="en-US" altLang="zh-CN"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智能体</a:t>
            </a:r>
            <a:r>
              <a:rPr lang="en-US" altLang="zh-CN"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 + </a:t>
            </a:r>
            <a:r>
              <a:rPr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感知模型</a:t>
            </a:r>
            <a:r>
              <a:rPr lang="en-US" altLang="zh-CN"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 + </a:t>
            </a:r>
            <a:r>
              <a:rPr lang="zh-CN" altLang="en-US" sz="2600" b="1" dirty="0">
                <a:solidFill>
                  <a:srgbClr val="0000FF"/>
                </a:solidFill>
                <a:latin typeface="Microsoft YaHei" panose="020B0503020204020204" pitchFamily="34" charset="-122"/>
                <a:ea typeface="Microsoft YaHei" panose="020B0503020204020204" pitchFamily="34" charset="-122"/>
                <a:cs typeface="Arial" panose="020B0604020202020204" pitchFamily="34" charset="0"/>
              </a:rPr>
              <a:t>操控模型</a:t>
            </a:r>
            <a:endParaRPr lang="zh-CN" altLang="en-US" sz="2600" dirty="0">
              <a:solidFill>
                <a:srgbClr val="0000FF"/>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18961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21ABA-291B-21CE-9C87-B962AC8BE97B}"/>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05D586CB-24AB-C5AF-3527-CA085D163E7C}"/>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8E098A98-6F92-FD17-2FD9-8090868C84E5}"/>
              </a:ext>
            </a:extLst>
          </p:cNvPr>
          <p:cNvSpPr>
            <a:spLocks noGrp="1"/>
          </p:cNvSpPr>
          <p:nvPr>
            <p:ph type="sldNum" sz="quarter" idx="12"/>
          </p:nvPr>
        </p:nvSpPr>
        <p:spPr/>
        <p:txBody>
          <a:bodyPr/>
          <a:lstStyle/>
          <a:p>
            <a:fld id="{877910C5-8827-49E7-9921-F41D343D1620}" type="slidenum">
              <a:rPr lang="zh-CN" altLang="en-US" smtClean="0"/>
              <a:pPr/>
              <a:t>8</a:t>
            </a:fld>
            <a:endParaRPr lang="zh-CN" altLang="en-US" dirty="0"/>
          </a:p>
        </p:txBody>
      </p:sp>
      <p:sp>
        <p:nvSpPr>
          <p:cNvPr id="6" name="文本框 5">
            <a:extLst>
              <a:ext uri="{FF2B5EF4-FFF2-40B4-BE49-F238E27FC236}">
                <a16:creationId xmlns:a16="http://schemas.microsoft.com/office/drawing/2014/main" id="{C4D2B59C-D610-2912-21D0-624E9C6C69EB}"/>
              </a:ext>
            </a:extLst>
          </p:cNvPr>
          <p:cNvSpPr txBox="1"/>
          <p:nvPr/>
        </p:nvSpPr>
        <p:spPr>
          <a:xfrm>
            <a:off x="231701" y="733626"/>
            <a:ext cx="11708420"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完全</a:t>
            </a:r>
            <a:r>
              <a:rPr lang="zh-CN" altLang="en-US" sz="26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自主研发</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“通信</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控制</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存储</a:t>
            </a:r>
            <a:r>
              <a:rPr lang="en-US" altLang="zh-CN" sz="26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分析”</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全链条大数据智能化加速器软件生态</a:t>
            </a:r>
          </a:p>
        </p:txBody>
      </p:sp>
      <p:pic>
        <p:nvPicPr>
          <p:cNvPr id="7" name="图片 6" descr="徽标&#10;&#10;描述已自动生成">
            <a:extLst>
              <a:ext uri="{FF2B5EF4-FFF2-40B4-BE49-F238E27FC236}">
                <a16:creationId xmlns:a16="http://schemas.microsoft.com/office/drawing/2014/main" id="{C6B94526-D046-33C7-EA6B-87C8576DA52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04917" y="1457687"/>
            <a:ext cx="2244122" cy="679550"/>
          </a:xfrm>
          <a:prstGeom prst="rect">
            <a:avLst/>
          </a:prstGeom>
        </p:spPr>
      </p:pic>
      <p:sp>
        <p:nvSpPr>
          <p:cNvPr id="9" name="文本框 8">
            <a:extLst>
              <a:ext uri="{FF2B5EF4-FFF2-40B4-BE49-F238E27FC236}">
                <a16:creationId xmlns:a16="http://schemas.microsoft.com/office/drawing/2014/main" id="{701152AD-A21A-A485-EA3C-BA70989F909E}"/>
              </a:ext>
            </a:extLst>
          </p:cNvPr>
          <p:cNvSpPr txBox="1"/>
          <p:nvPr/>
        </p:nvSpPr>
        <p:spPr>
          <a:xfrm>
            <a:off x="3762263" y="1457687"/>
            <a:ext cx="7424820" cy="522451"/>
          </a:xfrm>
          <a:prstGeom prst="rect">
            <a:avLst/>
          </a:prstGeom>
          <a:noFill/>
        </p:spPr>
        <p:txBody>
          <a:bodyPr wrap="square">
            <a:spAutoFit/>
          </a:bodyPr>
          <a:lstStyle/>
          <a:p>
            <a:pPr>
              <a:lnSpc>
                <a:spcPct val="130000"/>
              </a:lnSpc>
            </a:pPr>
            <a:r>
              <a:rPr lang="en-US" altLang="zh-CN" sz="2400" b="1" dirty="0">
                <a:solidFill>
                  <a:srgbClr val="2F2FFF"/>
                </a:solidFill>
                <a:latin typeface="Arial" panose="020B0604020202020204" pitchFamily="34" charset="0"/>
                <a:ea typeface="Microsoft YaHei" panose="020B0503020204020204" pitchFamily="34" charset="-122"/>
                <a:cs typeface="Arial" panose="020B0604020202020204" pitchFamily="34" charset="0"/>
              </a:rPr>
              <a:t>L</a:t>
            </a:r>
            <a:r>
              <a:rPr lang="en-US" altLang="zh-CN" sz="2400" b="1"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arge-scale </a:t>
            </a:r>
            <a:r>
              <a:rPr lang="en-US" altLang="zh-CN" sz="2400" b="1" dirty="0">
                <a:solidFill>
                  <a:srgbClr val="2F2FFF"/>
                </a:solidFill>
                <a:latin typeface="Arial" panose="020B0604020202020204" pitchFamily="34" charset="0"/>
                <a:ea typeface="Microsoft YaHei" panose="020B0503020204020204" pitchFamily="34" charset="-122"/>
                <a:cs typeface="Arial" panose="020B0604020202020204" pitchFamily="34" charset="0"/>
              </a:rPr>
              <a:t>A</a:t>
            </a:r>
            <a:r>
              <a:rPr lang="en-US" altLang="zh-CN" sz="2400" b="1"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ccelerator </a:t>
            </a:r>
            <a:r>
              <a:rPr lang="en-US" altLang="zh-CN" sz="2400" b="1" dirty="0">
                <a:solidFill>
                  <a:srgbClr val="2F2FFF"/>
                </a:solidFill>
                <a:latin typeface="Arial" panose="020B0604020202020204" pitchFamily="34" charset="0"/>
                <a:ea typeface="Microsoft YaHei" panose="020B0503020204020204" pitchFamily="34" charset="-122"/>
                <a:cs typeface="Arial" panose="020B0604020202020204" pitchFamily="34" charset="0"/>
              </a:rPr>
              <a:t>C</a:t>
            </a:r>
            <a:r>
              <a:rPr lang="en-US" altLang="zh-CN" sz="2400" b="1"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omplex </a:t>
            </a:r>
            <a:r>
              <a:rPr lang="en-US" altLang="zh-CN" sz="2400" b="1" dirty="0">
                <a:solidFill>
                  <a:srgbClr val="2F2FFF"/>
                </a:solidFill>
                <a:latin typeface="Arial" panose="020B0604020202020204" pitchFamily="34" charset="0"/>
                <a:ea typeface="Microsoft YaHei" panose="020B0503020204020204" pitchFamily="34" charset="-122"/>
                <a:cs typeface="Arial" panose="020B0604020202020204" pitchFamily="34" charset="0"/>
              </a:rPr>
              <a:t>C</a:t>
            </a:r>
            <a:r>
              <a:rPr lang="en-US" altLang="zh-CN" sz="2400" b="1"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ontrol </a:t>
            </a:r>
            <a:r>
              <a:rPr lang="en-US" altLang="zh-CN" sz="2400" b="1" dirty="0">
                <a:solidFill>
                  <a:srgbClr val="2F2FFF"/>
                </a:solidFill>
                <a:latin typeface="Arial" panose="020B0604020202020204" pitchFamily="34" charset="0"/>
                <a:ea typeface="Microsoft YaHei" panose="020B0503020204020204" pitchFamily="34" charset="-122"/>
                <a:cs typeface="Arial" panose="020B0604020202020204" pitchFamily="34" charset="0"/>
              </a:rPr>
              <a:t>S</a:t>
            </a:r>
            <a:r>
              <a:rPr lang="en-US" altLang="zh-CN" sz="2400" b="1"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ystem</a:t>
            </a:r>
            <a:endParaRPr lang="zh-CN" altLang="en-US" sz="2400" dirty="0">
              <a:solidFill>
                <a:schemeClr val="bg2">
                  <a:lumMod val="25000"/>
                </a:schemeClr>
              </a:solidFill>
              <a:latin typeface="Arial" panose="020B0604020202020204" pitchFamily="34" charset="0"/>
              <a:cs typeface="Arial" panose="020B0604020202020204" pitchFamily="34" charset="0"/>
            </a:endParaRPr>
          </a:p>
        </p:txBody>
      </p:sp>
      <p:grpSp>
        <p:nvGrpSpPr>
          <p:cNvPr id="17" name="组合 16">
            <a:extLst>
              <a:ext uri="{FF2B5EF4-FFF2-40B4-BE49-F238E27FC236}">
                <a16:creationId xmlns:a16="http://schemas.microsoft.com/office/drawing/2014/main" id="{F7C20762-EC7E-B637-3001-0268B04F71F7}"/>
              </a:ext>
            </a:extLst>
          </p:cNvPr>
          <p:cNvGrpSpPr/>
          <p:nvPr/>
        </p:nvGrpSpPr>
        <p:grpSpPr>
          <a:xfrm>
            <a:off x="661062" y="2438070"/>
            <a:ext cx="10869876" cy="3922715"/>
            <a:chOff x="603783" y="2438070"/>
            <a:chExt cx="10869876" cy="3922715"/>
          </a:xfrm>
        </p:grpSpPr>
        <p:grpSp>
          <p:nvGrpSpPr>
            <p:cNvPr id="18" name="组合 17">
              <a:extLst>
                <a:ext uri="{FF2B5EF4-FFF2-40B4-BE49-F238E27FC236}">
                  <a16:creationId xmlns:a16="http://schemas.microsoft.com/office/drawing/2014/main" id="{BB3BA3BF-048E-6D5F-8309-19D509DBECE9}"/>
                </a:ext>
              </a:extLst>
            </p:cNvPr>
            <p:cNvGrpSpPr/>
            <p:nvPr/>
          </p:nvGrpSpPr>
          <p:grpSpPr>
            <a:xfrm>
              <a:off x="603783" y="2438070"/>
              <a:ext cx="7487501" cy="3919137"/>
              <a:chOff x="534210" y="2458025"/>
              <a:chExt cx="7487501" cy="3919137"/>
            </a:xfrm>
          </p:grpSpPr>
          <p:grpSp>
            <p:nvGrpSpPr>
              <p:cNvPr id="28" name="组合 27">
                <a:extLst>
                  <a:ext uri="{FF2B5EF4-FFF2-40B4-BE49-F238E27FC236}">
                    <a16:creationId xmlns:a16="http://schemas.microsoft.com/office/drawing/2014/main" id="{18AFD6C0-0436-799E-CB82-F162F1AB22AB}"/>
                  </a:ext>
                </a:extLst>
              </p:cNvPr>
              <p:cNvGrpSpPr/>
              <p:nvPr/>
            </p:nvGrpSpPr>
            <p:grpSpPr>
              <a:xfrm>
                <a:off x="534210" y="2458025"/>
                <a:ext cx="7487501" cy="3919137"/>
                <a:chOff x="521108" y="2553730"/>
                <a:chExt cx="6767053" cy="3542038"/>
              </a:xfrm>
            </p:grpSpPr>
            <p:sp>
              <p:nvSpPr>
                <p:cNvPr id="30" name="文本框 36">
                  <a:extLst>
                    <a:ext uri="{FF2B5EF4-FFF2-40B4-BE49-F238E27FC236}">
                      <a16:creationId xmlns:a16="http://schemas.microsoft.com/office/drawing/2014/main" id="{AD8A0546-0A77-3AF7-88AD-21CFA9381803}"/>
                    </a:ext>
                  </a:extLst>
                </p:cNvPr>
                <p:cNvSpPr txBox="1"/>
                <p:nvPr/>
              </p:nvSpPr>
              <p:spPr>
                <a:xfrm>
                  <a:off x="2484595" y="5283945"/>
                  <a:ext cx="2016224" cy="664005"/>
                </a:xfrm>
                <a:prstGeom prst="roundRect">
                  <a:avLst/>
                </a:prstGeom>
                <a:solidFill>
                  <a:schemeClr val="bg1"/>
                </a:solidFill>
                <a:ln w="19050">
                  <a:solidFill>
                    <a:schemeClr val="accent5">
                      <a:lumMod val="60000"/>
                      <a:lumOff val="40000"/>
                    </a:schemeClr>
                  </a:solidFill>
                </a:ln>
                <a:effectLst>
                  <a:outerShdw blurRad="50800" dist="38100" dir="2700000" algn="tl" rotWithShape="0">
                    <a:prstClr val="black">
                      <a:alpha val="40000"/>
                    </a:prstClr>
                  </a:outerShdw>
                </a:effectLst>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边缘计算节点</a:t>
                  </a:r>
                  <a:endPar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200" dirty="0">
                      <a:solidFill>
                        <a:prstClr val="black"/>
                      </a:solidFill>
                      <a:latin typeface="Arial"/>
                      <a:ea typeface="黑体" panose="02010609060101010101" pitchFamily="49" charset="-122"/>
                      <a:cs typeface="Times New Roman" panose="02020603050405020304" pitchFamily="18" charset="0"/>
                    </a:rPr>
                    <a:t>数据融合、边缘智能</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1" name="文本框 36">
                  <a:extLst>
                    <a:ext uri="{FF2B5EF4-FFF2-40B4-BE49-F238E27FC236}">
                      <a16:creationId xmlns:a16="http://schemas.microsoft.com/office/drawing/2014/main" id="{442EC7FB-8EBB-2D1F-CB87-78F78C2B6EAE}"/>
                    </a:ext>
                  </a:extLst>
                </p:cNvPr>
                <p:cNvSpPr txBox="1"/>
                <p:nvPr/>
              </p:nvSpPr>
              <p:spPr>
                <a:xfrm>
                  <a:off x="4674046" y="5283945"/>
                  <a:ext cx="2016224" cy="664012"/>
                </a:xfrm>
                <a:prstGeom prst="roundRect">
                  <a:avLst/>
                </a:prstGeom>
                <a:solidFill>
                  <a:schemeClr val="bg1"/>
                </a:solidFill>
                <a:ln w="19050">
                  <a:solidFill>
                    <a:schemeClr val="accent5">
                      <a:lumMod val="60000"/>
                      <a:lumOff val="40000"/>
                    </a:schemeClr>
                  </a:solidFill>
                </a:ln>
                <a:effectLst>
                  <a:outerShdw blurRad="50800" dist="38100" dir="2700000" algn="tl" rotWithShape="0">
                    <a:prstClr val="black">
                      <a:alpha val="40000"/>
                    </a:prstClr>
                  </a:outerShdw>
                </a:effectLst>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嵌入式节点</a:t>
                  </a:r>
                  <a:endPar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设备驱动、协议转换</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2" name="文本框 36">
                  <a:extLst>
                    <a:ext uri="{FF2B5EF4-FFF2-40B4-BE49-F238E27FC236}">
                      <a16:creationId xmlns:a16="http://schemas.microsoft.com/office/drawing/2014/main" id="{A30A62D2-CE45-ED2D-25D3-04050D631113}"/>
                    </a:ext>
                  </a:extLst>
                </p:cNvPr>
                <p:cNvSpPr txBox="1"/>
                <p:nvPr/>
              </p:nvSpPr>
              <p:spPr>
                <a:xfrm>
                  <a:off x="2490929" y="3990565"/>
                  <a:ext cx="2016224" cy="600121"/>
                </a:xfrm>
                <a:prstGeom prst="roundRect">
                  <a:avLst/>
                </a:prstGeom>
                <a:solidFill>
                  <a:schemeClr val="bg1"/>
                </a:solidFill>
                <a:ln w="19050">
                  <a:solidFill>
                    <a:schemeClr val="accent2">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高级应用节点</a:t>
                  </a:r>
                  <a:endPar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动力学、人工智能</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6" name="文本框 35">
                  <a:extLst>
                    <a:ext uri="{FF2B5EF4-FFF2-40B4-BE49-F238E27FC236}">
                      <a16:creationId xmlns:a16="http://schemas.microsoft.com/office/drawing/2014/main" id="{45374C25-C634-F864-4E1D-94E7797D6F92}"/>
                    </a:ext>
                  </a:extLst>
                </p:cNvPr>
                <p:cNvSpPr txBox="1"/>
                <p:nvPr/>
              </p:nvSpPr>
              <p:spPr>
                <a:xfrm>
                  <a:off x="4674046" y="3990565"/>
                  <a:ext cx="2016224" cy="600121"/>
                </a:xfrm>
                <a:prstGeom prst="roundRect">
                  <a:avLst/>
                </a:prstGeom>
                <a:solidFill>
                  <a:schemeClr val="bg1"/>
                </a:solidFill>
                <a:ln w="19050">
                  <a:solidFill>
                    <a:schemeClr val="accent2">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zh-CN" altLang="en-US" sz="1600" dirty="0">
                      <a:solidFill>
                        <a:prstClr val="black"/>
                      </a:solidFill>
                      <a:latin typeface="Arial"/>
                      <a:ea typeface="黑体" panose="02010609060101010101" pitchFamily="49" charset="-122"/>
                      <a:cs typeface="Times New Roman" panose="02020603050405020304" pitchFamily="18" charset="0"/>
                    </a:rPr>
                    <a:t>自研数据库</a:t>
                  </a:r>
                  <a:endPar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装置快照、大数据</a:t>
                  </a:r>
                  <a:r>
                    <a:rPr lang="zh-CN" altLang="en-US" sz="1200" dirty="0">
                      <a:solidFill>
                        <a:prstClr val="black"/>
                      </a:solidFill>
                      <a:latin typeface="Arial"/>
                      <a:ea typeface="黑体" panose="02010609060101010101" pitchFamily="49" charset="-122"/>
                      <a:cs typeface="Times New Roman" panose="02020603050405020304" pitchFamily="18" charset="0"/>
                    </a:rPr>
                    <a:t>存取</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38" name="文本框 36">
                  <a:extLst>
                    <a:ext uri="{FF2B5EF4-FFF2-40B4-BE49-F238E27FC236}">
                      <a16:creationId xmlns:a16="http://schemas.microsoft.com/office/drawing/2014/main" id="{A6C86709-E2C0-7A87-DB14-36BF52D1576A}"/>
                    </a:ext>
                  </a:extLst>
                </p:cNvPr>
                <p:cNvSpPr txBox="1"/>
                <p:nvPr/>
              </p:nvSpPr>
              <p:spPr>
                <a:xfrm>
                  <a:off x="2507118" y="2696999"/>
                  <a:ext cx="2016224" cy="664013"/>
                </a:xfrm>
                <a:prstGeom prst="roundRect">
                  <a:avLst/>
                </a:prstGeom>
                <a:solidFill>
                  <a:schemeClr val="bg1"/>
                </a:solidFill>
                <a:ln w="19050">
                  <a:solidFill>
                    <a:schemeClr val="accent4">
                      <a:lumMod val="60000"/>
                      <a:lumOff val="40000"/>
                    </a:schemeClr>
                  </a:solidFill>
                </a:ln>
                <a:effectLst>
                  <a:outerShdw blurRad="50800" dist="38100" dir="2700000" algn="tl" rotWithShape="0">
                    <a:prstClr val="black">
                      <a:alpha val="40000"/>
                    </a:prstClr>
                  </a:outerShdw>
                </a:effectLst>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用户访问界面</a:t>
                  </a:r>
                  <a:endPar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本地界面、远程界面</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41" name="文本框 36">
                  <a:extLst>
                    <a:ext uri="{FF2B5EF4-FFF2-40B4-BE49-F238E27FC236}">
                      <a16:creationId xmlns:a16="http://schemas.microsoft.com/office/drawing/2014/main" id="{AE80F189-E3A9-7EC1-B026-D75A669D346E}"/>
                    </a:ext>
                  </a:extLst>
                </p:cNvPr>
                <p:cNvSpPr txBox="1"/>
                <p:nvPr/>
              </p:nvSpPr>
              <p:spPr>
                <a:xfrm>
                  <a:off x="4674046" y="2728944"/>
                  <a:ext cx="2016224" cy="600121"/>
                </a:xfrm>
                <a:prstGeom prst="roundRect">
                  <a:avLst/>
                </a:prstGeom>
                <a:solidFill>
                  <a:schemeClr val="bg1"/>
                </a:solidFill>
                <a:ln w="19050">
                  <a:solidFill>
                    <a:schemeClr val="accent4">
                      <a:lumMod val="60000"/>
                      <a:lumOff val="40000"/>
                    </a:schemeClr>
                  </a:solidFill>
                </a:ln>
                <a:effectLst>
                  <a:outerShdw blurRad="50800" dist="38100" dir="2700000" algn="tl" rotWithShape="0">
                    <a:prstClr val="black">
                      <a:alpha val="40000"/>
                    </a:prstClr>
                  </a:outerShdw>
                </a:effectLst>
              </p:spPr>
              <p:txBody>
                <a:bodyPr wrap="square"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管理工具</a:t>
                  </a:r>
                  <a:endPar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节点管理、数据库管理</a:t>
                  </a:r>
                  <a:endParaRPr kumimoji="0" lang="en-US" altLang="zh-CN" sz="12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endParaRPr>
                </a:p>
              </p:txBody>
            </p:sp>
            <p:sp>
              <p:nvSpPr>
                <p:cNvPr id="42" name="矩形 41">
                  <a:extLst>
                    <a:ext uri="{FF2B5EF4-FFF2-40B4-BE49-F238E27FC236}">
                      <a16:creationId xmlns:a16="http://schemas.microsoft.com/office/drawing/2014/main" id="{DFD0223F-FF51-42B3-750D-FA3D6837AFC2}"/>
                    </a:ext>
                  </a:extLst>
                </p:cNvPr>
                <p:cNvSpPr/>
                <p:nvPr/>
              </p:nvSpPr>
              <p:spPr bwMode="auto">
                <a:xfrm>
                  <a:off x="2429437" y="5143725"/>
                  <a:ext cx="4852390" cy="952043"/>
                </a:xfrm>
                <a:prstGeom prst="rect">
                  <a:avLst/>
                </a:prstGeom>
                <a:noFill/>
                <a:ln w="28575">
                  <a:solidFill>
                    <a:sysClr val="window" lastClr="FFFFFF">
                      <a:lumMod val="75000"/>
                    </a:sysClr>
                  </a:solidFill>
                  <a:prstDash val="solid"/>
                </a:ln>
              </p:spPr>
              <p:txBody>
                <a:bodyPr vert="horz" wrap="square" lIns="91440" tIns="45720" rIns="91440" bIns="45720" numCol="1" rtlCol="0" anchor="ctr" anchorCtr="0" compatLnSpc="1"/>
                <a:lstStyle/>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楷体_GB2312" charset="0"/>
                      <a:cs typeface="Arial" panose="020B0604020202020204" pitchFamily="34" charset="0"/>
                    </a:rPr>
                    <a:t>边缘</a:t>
                  </a:r>
                  <a:endParaRPr kumimoji="0" lang="en-US" altLang="zh-CN" sz="1600" b="1" i="0" u="none" strike="noStrike" kern="0" cap="none" spc="0" normalizeH="0" baseline="0" noProof="0" dirty="0">
                    <a:ln>
                      <a:noFill/>
                    </a:ln>
                    <a:solidFill>
                      <a:srgbClr val="C00000"/>
                    </a:solidFill>
                    <a:effectLst/>
                    <a:uLnTx/>
                    <a:uFillTx/>
                    <a:latin typeface="Arial" panose="020B0604020202020204" pitchFamily="34" charset="0"/>
                    <a:ea typeface="楷体_GB2312"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0070C0"/>
                      </a:solidFill>
                      <a:latin typeface="Arial" panose="020B0604020202020204" pitchFamily="34" charset="0"/>
                      <a:ea typeface="楷体_GB2312" charset="0"/>
                      <a:cs typeface="Arial" panose="020B0604020202020204" pitchFamily="34" charset="0"/>
                    </a:rPr>
                    <a:t>现场</a:t>
                  </a:r>
                  <a:endParaRPr kumimoji="0" lang="zh-CN" altLang="en-US" sz="1600" b="1" i="0" u="none" strike="noStrike" kern="0" cap="none" spc="0" normalizeH="0" baseline="0" noProof="0" dirty="0">
                    <a:ln>
                      <a:noFill/>
                    </a:ln>
                    <a:solidFill>
                      <a:srgbClr val="0070C0"/>
                    </a:solidFill>
                    <a:effectLst/>
                    <a:uLnTx/>
                    <a:uFillTx/>
                    <a:latin typeface="Arial" panose="020B0604020202020204" pitchFamily="34" charset="0"/>
                    <a:ea typeface="楷体_GB2312" charset="0"/>
                    <a:cs typeface="Arial" panose="020B0604020202020204" pitchFamily="34" charset="0"/>
                  </a:endParaRPr>
                </a:p>
              </p:txBody>
            </p:sp>
            <p:sp>
              <p:nvSpPr>
                <p:cNvPr id="47" name="矩形 46">
                  <a:extLst>
                    <a:ext uri="{FF2B5EF4-FFF2-40B4-BE49-F238E27FC236}">
                      <a16:creationId xmlns:a16="http://schemas.microsoft.com/office/drawing/2014/main" id="{AF5E0B22-E851-DE5E-D108-652F03EE5CCD}"/>
                    </a:ext>
                  </a:extLst>
                </p:cNvPr>
                <p:cNvSpPr/>
                <p:nvPr/>
              </p:nvSpPr>
              <p:spPr bwMode="auto">
                <a:xfrm>
                  <a:off x="2418921" y="3850344"/>
                  <a:ext cx="4869240" cy="952043"/>
                </a:xfrm>
                <a:prstGeom prst="rect">
                  <a:avLst/>
                </a:prstGeom>
                <a:noFill/>
                <a:ln w="28575">
                  <a:solidFill>
                    <a:sysClr val="window" lastClr="FFFFFF">
                      <a:lumMod val="75000"/>
                    </a:sysClr>
                  </a:solidFill>
                  <a:prstDash val="solid"/>
                </a:ln>
              </p:spPr>
              <p:txBody>
                <a:bodyPr vert="horz" wrap="square" lIns="91440" tIns="45720" rIns="91440" bIns="45720" numCol="1" rtlCol="0" anchor="ctr" anchorCtr="0" compatLnSpc="1"/>
                <a:lstStyle/>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C00000"/>
                      </a:solidFill>
                      <a:latin typeface="Arial" panose="020B0604020202020204" pitchFamily="34" charset="0"/>
                      <a:ea typeface="楷体_GB2312" charset="0"/>
                      <a:cs typeface="Arial" panose="020B0604020202020204" pitchFamily="34" charset="0"/>
                    </a:rPr>
                    <a:t>中心</a:t>
                  </a:r>
                  <a:endParaRPr kumimoji="0" lang="en-US" altLang="zh-CN" sz="1600" b="1" i="0" u="none" strike="noStrike" kern="0" cap="none" spc="0" normalizeH="0" baseline="0" noProof="0" dirty="0">
                    <a:ln>
                      <a:noFill/>
                    </a:ln>
                    <a:solidFill>
                      <a:srgbClr val="C00000"/>
                    </a:solidFill>
                    <a:effectLst/>
                    <a:uLnTx/>
                    <a:uFillTx/>
                    <a:latin typeface="Arial" panose="020B0604020202020204" pitchFamily="34" charset="0"/>
                    <a:ea typeface="楷体_GB2312"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0070C0"/>
                      </a:solidFill>
                      <a:latin typeface="Arial" panose="020B0604020202020204" pitchFamily="34" charset="0"/>
                      <a:ea typeface="楷体_GB2312" charset="0"/>
                      <a:cs typeface="Arial" panose="020B0604020202020204" pitchFamily="34" charset="0"/>
                    </a:rPr>
                    <a:t>数据</a:t>
                  </a:r>
                  <a:endParaRPr lang="en-US" altLang="zh-CN" sz="1600" b="1" kern="0" dirty="0">
                    <a:solidFill>
                      <a:srgbClr val="0070C0"/>
                    </a:solidFill>
                    <a:latin typeface="Arial" panose="020B0604020202020204" pitchFamily="34" charset="0"/>
                    <a:ea typeface="楷体_GB2312"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0070C0"/>
                      </a:solidFill>
                      <a:latin typeface="Arial" panose="020B0604020202020204" pitchFamily="34" charset="0"/>
                      <a:ea typeface="楷体_GB2312" charset="0"/>
                      <a:cs typeface="Arial" panose="020B0604020202020204" pitchFamily="34" charset="0"/>
                    </a:rPr>
                    <a:t>中心</a:t>
                  </a:r>
                  <a:endParaRPr kumimoji="0" lang="zh-CN" altLang="en-US" sz="1600" b="1" i="0" u="none" strike="noStrike" kern="0" cap="none" spc="0" normalizeH="0" baseline="0" noProof="0" dirty="0">
                    <a:ln>
                      <a:noFill/>
                    </a:ln>
                    <a:solidFill>
                      <a:srgbClr val="0070C0"/>
                    </a:solidFill>
                    <a:effectLst/>
                    <a:uLnTx/>
                    <a:uFillTx/>
                    <a:latin typeface="Arial" panose="020B0604020202020204" pitchFamily="34" charset="0"/>
                    <a:ea typeface="楷体_GB2312" charset="0"/>
                    <a:cs typeface="Arial" panose="020B0604020202020204" pitchFamily="34" charset="0"/>
                  </a:endParaRPr>
                </a:p>
              </p:txBody>
            </p:sp>
            <p:sp>
              <p:nvSpPr>
                <p:cNvPr id="48" name="矩形 47">
                  <a:extLst>
                    <a:ext uri="{FF2B5EF4-FFF2-40B4-BE49-F238E27FC236}">
                      <a16:creationId xmlns:a16="http://schemas.microsoft.com/office/drawing/2014/main" id="{62905F69-B0D3-4957-CFCE-C55B79A34B69}"/>
                    </a:ext>
                  </a:extLst>
                </p:cNvPr>
                <p:cNvSpPr/>
                <p:nvPr/>
              </p:nvSpPr>
              <p:spPr bwMode="auto">
                <a:xfrm>
                  <a:off x="2429437" y="2556778"/>
                  <a:ext cx="4858724" cy="952043"/>
                </a:xfrm>
                <a:prstGeom prst="rect">
                  <a:avLst/>
                </a:prstGeom>
                <a:noFill/>
                <a:ln w="28575">
                  <a:solidFill>
                    <a:sysClr val="window" lastClr="FFFFFF">
                      <a:lumMod val="75000"/>
                    </a:sysClr>
                  </a:solidFill>
                  <a:prstDash val="solid"/>
                </a:ln>
              </p:spPr>
              <p:txBody>
                <a:bodyPr vert="horz" wrap="square" lIns="91440" tIns="45720" rIns="91440" bIns="45720" numCol="1" rtlCol="0" anchor="ctr" anchorCtr="0" compatLnSpc="1"/>
                <a:lstStyle/>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楷体_GB2312" charset="0"/>
                      <a:cs typeface="Arial" panose="020B0604020202020204" pitchFamily="34" charset="0"/>
                    </a:rPr>
                    <a:t>交互</a:t>
                  </a:r>
                  <a:endParaRPr kumimoji="0" lang="en-US" altLang="zh-CN" sz="1600" b="1" i="0" u="none" strike="noStrike" kern="0" cap="none" spc="0" normalizeH="0" baseline="0" noProof="0" dirty="0">
                    <a:ln>
                      <a:noFill/>
                    </a:ln>
                    <a:solidFill>
                      <a:srgbClr val="C00000"/>
                    </a:solidFill>
                    <a:effectLst/>
                    <a:uLnTx/>
                    <a:uFillTx/>
                    <a:latin typeface="Arial" panose="020B0604020202020204" pitchFamily="34" charset="0"/>
                    <a:ea typeface="楷体_GB2312"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kumimoji="0" lang="zh-CN" altLang="en-US" sz="1600" b="1" i="0" u="none" strike="noStrike" kern="0" cap="none" spc="0" normalizeH="0" baseline="0" noProof="0" dirty="0">
                      <a:ln>
                        <a:noFill/>
                      </a:ln>
                      <a:solidFill>
                        <a:srgbClr val="0070C0"/>
                      </a:solidFill>
                      <a:effectLst/>
                      <a:uLnTx/>
                      <a:uFillTx/>
                      <a:latin typeface="Arial" panose="020B0604020202020204" pitchFamily="34" charset="0"/>
                      <a:ea typeface="楷体_GB2312" charset="0"/>
                      <a:cs typeface="Arial" panose="020B0604020202020204" pitchFamily="34" charset="0"/>
                    </a:rPr>
                    <a:t>终端</a:t>
                  </a:r>
                </a:p>
              </p:txBody>
            </p:sp>
            <p:sp>
              <p:nvSpPr>
                <p:cNvPr id="56" name="矩形 55">
                  <a:extLst>
                    <a:ext uri="{FF2B5EF4-FFF2-40B4-BE49-F238E27FC236}">
                      <a16:creationId xmlns:a16="http://schemas.microsoft.com/office/drawing/2014/main" id="{ACE6AAA1-6BE3-46A6-D877-A516D3ABD090}"/>
                    </a:ext>
                  </a:extLst>
                </p:cNvPr>
                <p:cNvSpPr/>
                <p:nvPr/>
              </p:nvSpPr>
              <p:spPr bwMode="auto">
                <a:xfrm>
                  <a:off x="521108" y="2553730"/>
                  <a:ext cx="1261441" cy="3542038"/>
                </a:xfrm>
                <a:prstGeom prst="rect">
                  <a:avLst/>
                </a:prstGeom>
                <a:noFill/>
                <a:ln w="28575">
                  <a:solidFill>
                    <a:sysClr val="window" lastClr="FFFFFF">
                      <a:lumMod val="75000"/>
                    </a:sysClr>
                  </a:solidFill>
                  <a:prstDash val="solid"/>
                </a:ln>
              </p:spPr>
              <p:txBody>
                <a:bodyPr vert="horz" wrap="square" lIns="91440" tIns="45720" rIns="91440" bIns="45720" numCol="1" rtlCol="0" anchor="ctr" anchorCtr="0" compatLnSpc="1"/>
                <a:lstStyle/>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C00000"/>
                      </a:solidFill>
                      <a:latin typeface="Arial" panose="020B0604020202020204" pitchFamily="34" charset="0"/>
                      <a:ea typeface="楷体_GB2312" charset="0"/>
                      <a:cs typeface="Arial" panose="020B0604020202020204" pitchFamily="34" charset="0"/>
                    </a:rPr>
                    <a:t>数</a:t>
                  </a:r>
                  <a:endParaRPr lang="en-US" altLang="zh-CN" sz="1600" b="1" kern="0" dirty="0">
                    <a:solidFill>
                      <a:srgbClr val="C00000"/>
                    </a:solidFill>
                    <a:latin typeface="Arial" panose="020B0604020202020204" pitchFamily="34" charset="0"/>
                    <a:ea typeface="楷体_GB2312"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C00000"/>
                      </a:solidFill>
                      <a:latin typeface="Arial" panose="020B0604020202020204" pitchFamily="34" charset="0"/>
                      <a:ea typeface="楷体_GB2312" charset="0"/>
                      <a:cs typeface="Arial" panose="020B0604020202020204" pitchFamily="34" charset="0"/>
                    </a:rPr>
                    <a:t>据</a:t>
                  </a:r>
                  <a:endParaRPr lang="en-US" altLang="zh-CN" sz="1600" b="1" kern="0" dirty="0">
                    <a:solidFill>
                      <a:srgbClr val="C00000"/>
                    </a:solidFill>
                    <a:latin typeface="Arial" panose="020B0604020202020204" pitchFamily="34" charset="0"/>
                    <a:ea typeface="楷体_GB2312"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C00000"/>
                      </a:solidFill>
                      <a:latin typeface="Arial" panose="020B0604020202020204" pitchFamily="34" charset="0"/>
                      <a:ea typeface="楷体_GB2312" charset="0"/>
                      <a:cs typeface="Arial" panose="020B0604020202020204" pitchFamily="34" charset="0"/>
                    </a:rPr>
                    <a:t>链</a:t>
                  </a:r>
                  <a:endParaRPr lang="en-US" altLang="zh-CN" sz="1600" b="1" kern="0" dirty="0">
                    <a:solidFill>
                      <a:srgbClr val="C00000"/>
                    </a:solidFill>
                    <a:latin typeface="Arial" panose="020B0604020202020204" pitchFamily="34" charset="0"/>
                    <a:ea typeface="楷体_GB2312"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
                      <a:prstClr val="white"/>
                    </a:buClr>
                    <a:buSzTx/>
                    <a:buFont typeface="Wingdings" panose="05000000000000000000" charset="0"/>
                    <a:buNone/>
                    <a:tabLst/>
                    <a:defRPr/>
                  </a:pPr>
                  <a:r>
                    <a:rPr lang="zh-CN" altLang="en-US" sz="1600" b="1" kern="0" dirty="0">
                      <a:solidFill>
                        <a:srgbClr val="C00000"/>
                      </a:solidFill>
                      <a:latin typeface="Arial" panose="020B0604020202020204" pitchFamily="34" charset="0"/>
                      <a:ea typeface="楷体_GB2312" charset="0"/>
                      <a:cs typeface="Arial" panose="020B0604020202020204" pitchFamily="34" charset="0"/>
                    </a:rPr>
                    <a:t>路</a:t>
                  </a:r>
                  <a:endParaRPr kumimoji="0" lang="en-US" altLang="zh-CN" sz="1600" b="1" i="0" u="none" strike="noStrike" kern="0" cap="none" spc="0" normalizeH="0" baseline="0" noProof="0" dirty="0">
                    <a:ln>
                      <a:noFill/>
                    </a:ln>
                    <a:solidFill>
                      <a:srgbClr val="C00000"/>
                    </a:solidFill>
                    <a:effectLst/>
                    <a:uLnTx/>
                    <a:uFillTx/>
                    <a:latin typeface="Arial" panose="020B0604020202020204" pitchFamily="34" charset="0"/>
                    <a:ea typeface="楷体_GB2312" charset="0"/>
                    <a:cs typeface="Arial" panose="020B0604020202020204" pitchFamily="34" charset="0"/>
                  </a:endParaRPr>
                </a:p>
              </p:txBody>
            </p:sp>
            <p:sp>
              <p:nvSpPr>
                <p:cNvPr id="57" name="圆角矩形 56">
                  <a:extLst>
                    <a:ext uri="{FF2B5EF4-FFF2-40B4-BE49-F238E27FC236}">
                      <a16:creationId xmlns:a16="http://schemas.microsoft.com/office/drawing/2014/main" id="{348B2B0F-F28C-7762-C62B-CACB1C1A218B}"/>
                    </a:ext>
                  </a:extLst>
                </p:cNvPr>
                <p:cNvSpPr/>
                <p:nvPr/>
              </p:nvSpPr>
              <p:spPr>
                <a:xfrm>
                  <a:off x="717754" y="2745975"/>
                  <a:ext cx="648930" cy="2618679"/>
                </a:xfrm>
                <a:prstGeom prst="roundRect">
                  <a:avLst/>
                </a:prstGeom>
                <a:solidFill>
                  <a:schemeClr val="bg1"/>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lstStyle/>
                <a:p>
                  <a:pPr algn="ctr">
                    <a:spcBef>
                      <a:spcPts val="600"/>
                    </a:spcBef>
                    <a:defRPr/>
                  </a:pPr>
                  <a:r>
                    <a:rPr lang="zh-CN" altLang="en-US" sz="1600" dirty="0">
                      <a:solidFill>
                        <a:prstClr val="black"/>
                      </a:solidFill>
                      <a:latin typeface="Arial"/>
                      <a:ea typeface="黑体" panose="02010609060101010101" pitchFamily="49" charset="-122"/>
                      <a:cs typeface="Times New Roman" panose="02020603050405020304" pitchFamily="18" charset="0"/>
                    </a:rPr>
                    <a:t>自研通信协议</a:t>
                  </a:r>
                  <a:endParaRPr lang="en-US" altLang="zh-CN" sz="1600" dirty="0">
                    <a:solidFill>
                      <a:prstClr val="black"/>
                    </a:solidFill>
                    <a:latin typeface="Arial"/>
                    <a:ea typeface="黑体" panose="02010609060101010101" pitchFamily="49" charset="-122"/>
                    <a:cs typeface="Times New Roman" panose="02020603050405020304" pitchFamily="18" charset="0"/>
                  </a:endParaRPr>
                </a:p>
                <a:p>
                  <a:pPr algn="ctr">
                    <a:spcBef>
                      <a:spcPts val="600"/>
                    </a:spcBef>
                    <a:defRPr/>
                  </a:pPr>
                  <a:r>
                    <a:rPr lang="zh-CN" altLang="en-US" sz="1200" dirty="0">
                      <a:solidFill>
                        <a:prstClr val="black"/>
                      </a:solidFill>
                      <a:latin typeface="Arial"/>
                      <a:ea typeface="黑体" panose="02010609060101010101" pitchFamily="49" charset="-122"/>
                      <a:cs typeface="Times New Roman" panose="02020603050405020304" pitchFamily="18" charset="0"/>
                    </a:rPr>
                    <a:t>高速高安全的数据通信</a:t>
                  </a:r>
                </a:p>
              </p:txBody>
            </p:sp>
            <p:cxnSp>
              <p:nvCxnSpPr>
                <p:cNvPr id="61" name="直线连接符 60">
                  <a:extLst>
                    <a:ext uri="{FF2B5EF4-FFF2-40B4-BE49-F238E27FC236}">
                      <a16:creationId xmlns:a16="http://schemas.microsoft.com/office/drawing/2014/main" id="{D4637589-C722-D6B8-2385-7FD55F4C8EC1}"/>
                    </a:ext>
                  </a:extLst>
                </p:cNvPr>
                <p:cNvCxnSpPr>
                  <a:cxnSpLocks/>
                  <a:stCxn id="48" idx="1"/>
                </p:cNvCxnSpPr>
                <p:nvPr/>
              </p:nvCxnSpPr>
              <p:spPr>
                <a:xfrm flipH="1">
                  <a:off x="1782549" y="3032800"/>
                  <a:ext cx="6468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62" name="直线连接符 61">
                  <a:extLst>
                    <a:ext uri="{FF2B5EF4-FFF2-40B4-BE49-F238E27FC236}">
                      <a16:creationId xmlns:a16="http://schemas.microsoft.com/office/drawing/2014/main" id="{948263A9-9CF4-A4BE-3CDA-CDB0E2B97BF7}"/>
                    </a:ext>
                  </a:extLst>
                </p:cNvPr>
                <p:cNvCxnSpPr>
                  <a:cxnSpLocks/>
                  <a:stCxn id="47" idx="1"/>
                  <a:endCxn id="56" idx="3"/>
                </p:cNvCxnSpPr>
                <p:nvPr/>
              </p:nvCxnSpPr>
              <p:spPr>
                <a:xfrm flipH="1" flipV="1">
                  <a:off x="1782549" y="4324749"/>
                  <a:ext cx="636372" cy="1617"/>
                </a:xfrm>
                <a:prstGeom prst="line">
                  <a:avLst/>
                </a:prstGeom>
                <a:ln w="38100"/>
              </p:spPr>
              <p:style>
                <a:lnRef idx="1">
                  <a:schemeClr val="dk1"/>
                </a:lnRef>
                <a:fillRef idx="0">
                  <a:schemeClr val="dk1"/>
                </a:fillRef>
                <a:effectRef idx="0">
                  <a:schemeClr val="dk1"/>
                </a:effectRef>
                <a:fontRef idx="minor">
                  <a:schemeClr val="tx1"/>
                </a:fontRef>
              </p:style>
            </p:cxnSp>
            <p:cxnSp>
              <p:nvCxnSpPr>
                <p:cNvPr id="63" name="直线连接符 62">
                  <a:extLst>
                    <a:ext uri="{FF2B5EF4-FFF2-40B4-BE49-F238E27FC236}">
                      <a16:creationId xmlns:a16="http://schemas.microsoft.com/office/drawing/2014/main" id="{C2CB9B90-6636-5B20-9F82-7A4E178F8B6C}"/>
                    </a:ext>
                  </a:extLst>
                </p:cNvPr>
                <p:cNvCxnSpPr>
                  <a:cxnSpLocks/>
                  <a:stCxn id="42" idx="1"/>
                </p:cNvCxnSpPr>
                <p:nvPr/>
              </p:nvCxnSpPr>
              <p:spPr>
                <a:xfrm flipH="1" flipV="1">
                  <a:off x="1777291" y="5619746"/>
                  <a:ext cx="652146" cy="1"/>
                </a:xfrm>
                <a:prstGeom prst="line">
                  <a:avLst/>
                </a:prstGeom>
                <a:ln w="38100"/>
              </p:spPr>
              <p:style>
                <a:lnRef idx="1">
                  <a:schemeClr val="dk1"/>
                </a:lnRef>
                <a:fillRef idx="0">
                  <a:schemeClr val="dk1"/>
                </a:fillRef>
                <a:effectRef idx="0">
                  <a:schemeClr val="dk1"/>
                </a:effectRef>
                <a:fontRef idx="minor">
                  <a:schemeClr val="tx1"/>
                </a:fontRef>
              </p:style>
            </p:cxnSp>
          </p:grpSp>
          <p:sp>
            <p:nvSpPr>
              <p:cNvPr id="29" name="文本框 28">
                <a:extLst>
                  <a:ext uri="{FF2B5EF4-FFF2-40B4-BE49-F238E27FC236}">
                    <a16:creationId xmlns:a16="http://schemas.microsoft.com/office/drawing/2014/main" id="{41161165-24E1-9F42-0E96-C95373859A4B}"/>
                  </a:ext>
                </a:extLst>
              </p:cNvPr>
              <p:cNvSpPr txBox="1"/>
              <p:nvPr/>
            </p:nvSpPr>
            <p:spPr>
              <a:xfrm>
                <a:off x="750662" y="5844418"/>
                <a:ext cx="915422" cy="388311"/>
              </a:xfrm>
              <a:prstGeom prst="rect">
                <a:avLst/>
              </a:prstGeom>
              <a:noFill/>
              <a:ln>
                <a:solidFill>
                  <a:sysClr val="windowText" lastClr="000000"/>
                </a:solidFill>
              </a:ln>
            </p:spPr>
            <p:txBody>
              <a:bodyPr wrap="square" rtlCol="0">
                <a:spAutoFit/>
              </a:bodyPr>
              <a:lstStyle/>
              <a:p>
                <a:pPr marL="0" marR="0" lvl="0" indent="0" algn="ctr" defTabSz="944895" eaLnBrk="1" fontAlgn="auto" latinLnBrk="0" hangingPunct="1">
                  <a:lnSpc>
                    <a:spcPct val="135000"/>
                  </a:lnSpc>
                  <a:spcBef>
                    <a:spcPts val="0"/>
                  </a:spcBef>
                  <a:spcAft>
                    <a:spcPts val="0"/>
                  </a:spcAft>
                  <a:buClr>
                    <a:prstClr val="black"/>
                  </a:buClr>
                  <a:buSzTx/>
                  <a:buFontTx/>
                  <a:buNone/>
                  <a:tabLst/>
                  <a:defRPr/>
                </a:pPr>
                <a:r>
                  <a:rPr kumimoji="0" lang="en-US" altLang="zh-CN" sz="1600" b="1" i="0" u="none" strike="noStrike" kern="0" cap="none" spc="0" normalizeH="0" baseline="0" noProof="0" dirty="0" err="1">
                    <a:ln>
                      <a:noFill/>
                    </a:ln>
                    <a:solidFill>
                      <a:srgbClr val="0070C0"/>
                    </a:solidFill>
                    <a:effectLst/>
                    <a:uLnTx/>
                    <a:uFillTx/>
                    <a:latin typeface="Arial"/>
                    <a:ea typeface="黑体" panose="02010609060101010101" pitchFamily="49" charset="-122"/>
                    <a:cs typeface="Times New Roman" panose="02020603050405020304" pitchFamily="18" charset="0"/>
                  </a:rPr>
                  <a:t>CVLink</a:t>
                </a:r>
                <a:endParaRPr kumimoji="0" lang="en-US" altLang="zh-CN" sz="1600" b="0" i="0" u="none" strike="noStrike" kern="0" cap="none" spc="0" normalizeH="0" baseline="0" noProof="0" dirty="0">
                  <a:ln>
                    <a:noFill/>
                  </a:ln>
                  <a:solidFill>
                    <a:srgbClr val="0070C0"/>
                  </a:solidFill>
                  <a:effectLst/>
                  <a:uLnTx/>
                  <a:uFillTx/>
                  <a:latin typeface="Arial"/>
                  <a:ea typeface="黑体" panose="02010609060101010101" pitchFamily="49" charset="-122"/>
                  <a:cs typeface="Times New Roman" panose="02020603050405020304" pitchFamily="18" charset="0"/>
                </a:endParaRPr>
              </a:p>
            </p:txBody>
          </p:sp>
        </p:grpSp>
        <p:sp>
          <p:nvSpPr>
            <p:cNvPr id="19" name="矩形 18">
              <a:extLst>
                <a:ext uri="{FF2B5EF4-FFF2-40B4-BE49-F238E27FC236}">
                  <a16:creationId xmlns:a16="http://schemas.microsoft.com/office/drawing/2014/main" id="{AC99086D-5743-760F-4617-0211F6B0E22E}"/>
                </a:ext>
              </a:extLst>
            </p:cNvPr>
            <p:cNvSpPr/>
            <p:nvPr/>
          </p:nvSpPr>
          <p:spPr>
            <a:xfrm>
              <a:off x="8795333" y="2441130"/>
              <a:ext cx="2673626" cy="1053401"/>
            </a:xfrm>
            <a:prstGeom prst="rect">
              <a:avLst/>
            </a:prstGeom>
            <a:noFill/>
            <a:ln w="28575">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nchorCtr="0"/>
            <a:lstStyle/>
            <a:p>
              <a:pPr>
                <a:lnSpc>
                  <a:spcPct val="120000"/>
                </a:lnSpc>
              </a:pP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LACCS-GUI, </a:t>
              </a:r>
              <a:r>
                <a:rPr kumimoji="1" lang="en-US" altLang="zh-CN" sz="1400" b="1" dirty="0" err="1">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LACCSClient</a:t>
              </a: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 </a:t>
              </a:r>
              <a:r>
                <a:rPr kumimoji="1" lang="en-US" altLang="zh-CN" sz="1400" b="1" dirty="0" err="1">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PyLACCS</a:t>
              </a: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 LACCS-DB-Client, </a:t>
              </a:r>
              <a:r>
                <a:rPr kumimoji="1" lang="en-US" altLang="zh-CN" sz="1400" b="1" dirty="0" err="1">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PyDBClient</a:t>
              </a: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 </a:t>
              </a:r>
              <a:r>
                <a:rPr kumimoji="1" lang="en-US" altLang="zh-CN" sz="1400" b="1" dirty="0" err="1">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BashClient</a:t>
              </a: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 </a:t>
              </a:r>
              <a:r>
                <a:rPr kumimoji="1" lang="en-US" altLang="zh-CN" sz="1400" b="1" dirty="0" err="1">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PyBashClient</a:t>
              </a:r>
              <a:endPar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endParaRPr>
            </a:p>
          </p:txBody>
        </p:sp>
        <p:sp>
          <p:nvSpPr>
            <p:cNvPr id="20" name="矩形 19">
              <a:extLst>
                <a:ext uri="{FF2B5EF4-FFF2-40B4-BE49-F238E27FC236}">
                  <a16:creationId xmlns:a16="http://schemas.microsoft.com/office/drawing/2014/main" id="{06958980-6277-EB26-08EB-FD569B2E7D69}"/>
                </a:ext>
              </a:extLst>
            </p:cNvPr>
            <p:cNvSpPr/>
            <p:nvPr/>
          </p:nvSpPr>
          <p:spPr>
            <a:xfrm>
              <a:off x="8795407" y="3872727"/>
              <a:ext cx="2673626" cy="1053401"/>
            </a:xfrm>
            <a:prstGeom prst="rect">
              <a:avLst/>
            </a:prstGeom>
            <a:noFill/>
            <a:ln w="28575">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nchorCtr="0"/>
            <a:lstStyle/>
            <a:p>
              <a:pPr>
                <a:lnSpc>
                  <a:spcPct val="120000"/>
                </a:lnSpc>
              </a:pPr>
              <a:r>
                <a:rPr kumimoji="1" lang="en-US" altLang="zh-CN" sz="1400" b="1" dirty="0">
                  <a:solidFill>
                    <a:srgbClr val="FF0000"/>
                  </a:solidFill>
                  <a:latin typeface="Arial" panose="020B0604020202020204" pitchFamily="34" charset="0"/>
                  <a:ea typeface="SimHei" panose="02010609060101010101" pitchFamily="49" charset="-122"/>
                  <a:cs typeface="Arial" panose="020B0604020202020204" pitchFamily="34" charset="0"/>
                </a:rPr>
                <a:t>LACCS-</a:t>
              </a:r>
              <a:r>
                <a:rPr kumimoji="1" lang="zh-CN" altLang="en-US" sz="1400" b="1" dirty="0">
                  <a:solidFill>
                    <a:srgbClr val="FF0000"/>
                  </a:solidFill>
                  <a:latin typeface="Arial" panose="020B0604020202020204" pitchFamily="34" charset="0"/>
                  <a:ea typeface="SimHei" panose="02010609060101010101" pitchFamily="49" charset="-122"/>
                  <a:cs typeface="Arial" panose="020B0604020202020204" pitchFamily="34" charset="0"/>
                </a:rPr>
                <a:t>服务器节点</a:t>
              </a: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a:t>
              </a:r>
            </a:p>
            <a:p>
              <a:pPr>
                <a:lnSpc>
                  <a:spcPct val="120000"/>
                </a:lnSpc>
              </a:pP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LACCS-Manager,</a:t>
              </a:r>
            </a:p>
            <a:p>
              <a:pPr>
                <a:lnSpc>
                  <a:spcPct val="120000"/>
                </a:lnSpc>
              </a:pP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LACCS-Deploy, LACCS-Web,</a:t>
              </a:r>
            </a:p>
            <a:p>
              <a:pPr>
                <a:lnSpc>
                  <a:spcPct val="120000"/>
                </a:lnSpc>
              </a:pPr>
              <a:r>
                <a:rPr kumimoji="1" lang="en-US" altLang="zh-CN" sz="1400" b="1" dirty="0">
                  <a:solidFill>
                    <a:srgbClr val="FF0000"/>
                  </a:solidFill>
                  <a:latin typeface="Arial" panose="020B0604020202020204" pitchFamily="34" charset="0"/>
                  <a:ea typeface="SimHei" panose="02010609060101010101" pitchFamily="49" charset="-122"/>
                  <a:cs typeface="Arial" panose="020B0604020202020204" pitchFamily="34" charset="0"/>
                </a:rPr>
                <a:t>LACCS-DB-Server</a:t>
              </a:r>
            </a:p>
          </p:txBody>
        </p:sp>
        <p:sp>
          <p:nvSpPr>
            <p:cNvPr id="22" name="矩形 21">
              <a:extLst>
                <a:ext uri="{FF2B5EF4-FFF2-40B4-BE49-F238E27FC236}">
                  <a16:creationId xmlns:a16="http://schemas.microsoft.com/office/drawing/2014/main" id="{735639A8-D13C-39AD-CA81-981DE468C69A}"/>
                </a:ext>
              </a:extLst>
            </p:cNvPr>
            <p:cNvSpPr/>
            <p:nvPr/>
          </p:nvSpPr>
          <p:spPr>
            <a:xfrm>
              <a:off x="8800033" y="5307384"/>
              <a:ext cx="2673626" cy="1053401"/>
            </a:xfrm>
            <a:prstGeom prst="rect">
              <a:avLst/>
            </a:prstGeom>
            <a:noFill/>
            <a:ln w="28575">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nchorCtr="0"/>
            <a:lstStyle/>
            <a:p>
              <a:pPr>
                <a:lnSpc>
                  <a:spcPct val="120000"/>
                </a:lnSpc>
              </a:pP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LACCS-</a:t>
              </a:r>
              <a:r>
                <a:rPr kumimoji="1" lang="en-US" altLang="zh-CN" sz="1400" b="1" dirty="0" err="1">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linux</a:t>
              </a:r>
              <a:r>
                <a:rPr kumimoji="1" lang="zh-CN" altLang="en-US"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嵌入式系统节点</a:t>
              </a: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a:t>
              </a:r>
            </a:p>
            <a:p>
              <a:pPr>
                <a:lnSpc>
                  <a:spcPct val="120000"/>
                </a:lnSpc>
              </a:pPr>
              <a:r>
                <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LACCS-</a:t>
              </a:r>
              <a:r>
                <a:rPr kumimoji="1" lang="zh-CN" altLang="en-US"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rPr>
                <a:t>鸿蒙操作系统节点</a:t>
              </a:r>
              <a:endParaRPr kumimoji="1" lang="en-US" altLang="zh-CN" sz="1400" b="1" dirty="0">
                <a:solidFill>
                  <a:schemeClr val="accent1">
                    <a:lumMod val="75000"/>
                  </a:schemeClr>
                </a:solidFill>
                <a:latin typeface="Arial" panose="020B0604020202020204" pitchFamily="34" charset="0"/>
                <a:ea typeface="SimHei" panose="02010609060101010101" pitchFamily="49" charset="-122"/>
                <a:cs typeface="Arial" panose="020B0604020202020204" pitchFamily="34" charset="0"/>
              </a:endParaRPr>
            </a:p>
          </p:txBody>
        </p:sp>
        <p:cxnSp>
          <p:nvCxnSpPr>
            <p:cNvPr id="24" name="直线连接符 23">
              <a:extLst>
                <a:ext uri="{FF2B5EF4-FFF2-40B4-BE49-F238E27FC236}">
                  <a16:creationId xmlns:a16="http://schemas.microsoft.com/office/drawing/2014/main" id="{DC7A7385-9257-9F49-5198-84891019E859}"/>
                </a:ext>
              </a:extLst>
            </p:cNvPr>
            <p:cNvCxnSpPr>
              <a:cxnSpLocks/>
              <a:stCxn id="19" idx="1"/>
              <a:endCxn id="48" idx="3"/>
            </p:cNvCxnSpPr>
            <p:nvPr/>
          </p:nvCxnSpPr>
          <p:spPr>
            <a:xfrm flipH="1">
              <a:off x="8091284" y="2967831"/>
              <a:ext cx="704049" cy="313"/>
            </a:xfrm>
            <a:prstGeom prst="line">
              <a:avLst/>
            </a:prstGeom>
            <a:ln w="38100">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6" name="直线连接符 25">
              <a:extLst>
                <a:ext uri="{FF2B5EF4-FFF2-40B4-BE49-F238E27FC236}">
                  <a16:creationId xmlns:a16="http://schemas.microsoft.com/office/drawing/2014/main" id="{97A56D4A-6272-DC50-0428-9A33A8C53BBD}"/>
                </a:ext>
              </a:extLst>
            </p:cNvPr>
            <p:cNvCxnSpPr>
              <a:cxnSpLocks/>
              <a:stCxn id="20" idx="1"/>
              <a:endCxn id="47" idx="3"/>
            </p:cNvCxnSpPr>
            <p:nvPr/>
          </p:nvCxnSpPr>
          <p:spPr>
            <a:xfrm flipH="1">
              <a:off x="8091284" y="4399428"/>
              <a:ext cx="704123" cy="0"/>
            </a:xfrm>
            <a:prstGeom prst="line">
              <a:avLst/>
            </a:prstGeom>
            <a:ln w="38100">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7" name="直线连接符 26">
              <a:extLst>
                <a:ext uri="{FF2B5EF4-FFF2-40B4-BE49-F238E27FC236}">
                  <a16:creationId xmlns:a16="http://schemas.microsoft.com/office/drawing/2014/main" id="{E94A4458-9A1A-AEBA-6FF6-D40564D7F91C}"/>
                </a:ext>
              </a:extLst>
            </p:cNvPr>
            <p:cNvCxnSpPr>
              <a:cxnSpLocks/>
              <a:stCxn id="22" idx="1"/>
              <a:endCxn id="42" idx="3"/>
            </p:cNvCxnSpPr>
            <p:nvPr/>
          </p:nvCxnSpPr>
          <p:spPr>
            <a:xfrm flipH="1" flipV="1">
              <a:off x="8084275" y="5830507"/>
              <a:ext cx="715758" cy="3578"/>
            </a:xfrm>
            <a:prstGeom prst="line">
              <a:avLst/>
            </a:prstGeom>
            <a:ln w="38100">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820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87212-F066-0965-0D47-A53C11519BD1}"/>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C37AF6A8-643B-678E-3F1E-EA4F6560F0B3}"/>
              </a:ext>
            </a:extLst>
          </p:cNvPr>
          <p:cNvSpPr>
            <a:spLocks noGrp="1"/>
          </p:cNvSpPr>
          <p:nvPr>
            <p:ph type="title"/>
          </p:nvPr>
        </p:nvSpPr>
        <p:spPr>
          <a:xfrm>
            <a:off x="331303" y="26634"/>
            <a:ext cx="10752708" cy="681036"/>
          </a:xfrm>
        </p:spPr>
        <p:txBody>
          <a:bodyPr>
            <a:normAutofit/>
          </a:bodyPr>
          <a:lstStyle/>
          <a:p>
            <a:r>
              <a:rPr lang="en-US" altLang="zh-CN" dirty="0">
                <a:latin typeface="Arial" panose="020B0604020202020204" pitchFamily="34" charset="0"/>
                <a:cs typeface="Arial" panose="020B0604020202020204" pitchFamily="34" charset="0"/>
              </a:rPr>
              <a:t>2.</a:t>
            </a:r>
            <a:r>
              <a:rPr lang="zh-CN" altLang="en-US" dirty="0">
                <a:latin typeface="Arial" panose="020B0604020202020204" pitchFamily="34" charset="0"/>
                <a:cs typeface="Arial" panose="020B0604020202020204" pitchFamily="34" charset="0"/>
              </a:rPr>
              <a:t> 智能系统</a:t>
            </a:r>
            <a:r>
              <a:rPr lang="en" altLang="zh-CN" dirty="0" err="1">
                <a:latin typeface="Arial" panose="020B0604020202020204" pitchFamily="34" charset="0"/>
                <a:cs typeface="Arial" panose="020B0604020202020204" pitchFamily="34" charset="0"/>
              </a:rPr>
              <a:t>AutoSDC</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数据平台</a:t>
            </a:r>
          </a:p>
        </p:txBody>
      </p:sp>
      <p:sp>
        <p:nvSpPr>
          <p:cNvPr id="2" name="灯片编号占位符 1">
            <a:extLst>
              <a:ext uri="{FF2B5EF4-FFF2-40B4-BE49-F238E27FC236}">
                <a16:creationId xmlns:a16="http://schemas.microsoft.com/office/drawing/2014/main" id="{6F459193-BB13-7E39-58EF-CC1CEE9D0958}"/>
              </a:ext>
            </a:extLst>
          </p:cNvPr>
          <p:cNvSpPr>
            <a:spLocks noGrp="1"/>
          </p:cNvSpPr>
          <p:nvPr>
            <p:ph type="sldNum" sz="quarter" idx="12"/>
          </p:nvPr>
        </p:nvSpPr>
        <p:spPr/>
        <p:txBody>
          <a:bodyPr/>
          <a:lstStyle/>
          <a:p>
            <a:fld id="{877910C5-8827-49E7-9921-F41D343D1620}" type="slidenum">
              <a:rPr lang="zh-CN" altLang="en-US" smtClean="0"/>
              <a:pPr/>
              <a:t>9</a:t>
            </a:fld>
            <a:endParaRPr lang="zh-CN" altLang="en-US" dirty="0"/>
          </a:p>
        </p:txBody>
      </p:sp>
      <p:pic>
        <p:nvPicPr>
          <p:cNvPr id="3" name="图片 2">
            <a:extLst>
              <a:ext uri="{FF2B5EF4-FFF2-40B4-BE49-F238E27FC236}">
                <a16:creationId xmlns:a16="http://schemas.microsoft.com/office/drawing/2014/main" id="{D2D57E1A-7097-358B-9653-6C11E1021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973" y="1520894"/>
            <a:ext cx="5756265" cy="3807991"/>
          </a:xfrm>
          <a:prstGeom prst="rect">
            <a:avLst/>
          </a:prstGeom>
        </p:spPr>
      </p:pic>
      <p:pic>
        <p:nvPicPr>
          <p:cNvPr id="5" name="图片 4">
            <a:extLst>
              <a:ext uri="{FF2B5EF4-FFF2-40B4-BE49-F238E27FC236}">
                <a16:creationId xmlns:a16="http://schemas.microsoft.com/office/drawing/2014/main" id="{CC478728-C4C3-68E6-0931-0C67385C307A}"/>
              </a:ext>
            </a:extLst>
          </p:cNvPr>
          <p:cNvPicPr>
            <a:picLocks noChangeAspect="1"/>
          </p:cNvPicPr>
          <p:nvPr/>
        </p:nvPicPr>
        <p:blipFill>
          <a:blip r:embed="rId4"/>
          <a:stretch>
            <a:fillRect/>
          </a:stretch>
        </p:blipFill>
        <p:spPr>
          <a:xfrm>
            <a:off x="1044616" y="1545268"/>
            <a:ext cx="3934478" cy="2311032"/>
          </a:xfrm>
          <a:prstGeom prst="rect">
            <a:avLst/>
          </a:prstGeom>
        </p:spPr>
      </p:pic>
      <p:sp>
        <p:nvSpPr>
          <p:cNvPr id="8" name="文本框 7">
            <a:extLst>
              <a:ext uri="{FF2B5EF4-FFF2-40B4-BE49-F238E27FC236}">
                <a16:creationId xmlns:a16="http://schemas.microsoft.com/office/drawing/2014/main" id="{155DA41B-6DD5-9CED-ECA0-9E9C4BA0E907}"/>
              </a:ext>
            </a:extLst>
          </p:cNvPr>
          <p:cNvSpPr txBox="1"/>
          <p:nvPr/>
        </p:nvSpPr>
        <p:spPr>
          <a:xfrm>
            <a:off x="696978" y="3459499"/>
            <a:ext cx="2484744" cy="386131"/>
          </a:xfrm>
          <a:prstGeom prst="rect">
            <a:avLst/>
          </a:prstGeom>
          <a:noFill/>
        </p:spPr>
        <p:txBody>
          <a:bodyPr wrap="square">
            <a:spAutoFit/>
          </a:bodyPr>
          <a:lstStyle/>
          <a:p>
            <a:pPr algn="ctr" defTabSz="944895">
              <a:lnSpc>
                <a:spcPct val="135000"/>
              </a:lnSpc>
              <a:spcBef>
                <a:spcPts val="600"/>
              </a:spcBef>
              <a:buClr>
                <a:prstClr val="black"/>
              </a:buClr>
              <a:defRPr/>
            </a:pPr>
            <a:r>
              <a:rPr lang="zh-CN" altLang="en-US" sz="1600" dirty="0">
                <a:solidFill>
                  <a:srgbClr val="0070C0"/>
                </a:solidFill>
                <a:latin typeface="Arial"/>
                <a:ea typeface="黑体" panose="02010609060101010101" pitchFamily="49" charset="-122"/>
                <a:cs typeface="Times New Roman" panose="02020603050405020304" pitchFamily="18" charset="0"/>
              </a:rPr>
              <a:t>多网络、多连接协议</a:t>
            </a:r>
            <a:endParaRPr lang="en-US" altLang="zh-CN" sz="1600" dirty="0">
              <a:solidFill>
                <a:srgbClr val="0070C0"/>
              </a:solidFill>
              <a:latin typeface="Arial"/>
              <a:ea typeface="黑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5EF1AA1A-28FC-9624-B9E0-28DB57A6E8F3}"/>
              </a:ext>
            </a:extLst>
          </p:cNvPr>
          <p:cNvSpPr txBox="1"/>
          <p:nvPr/>
        </p:nvSpPr>
        <p:spPr>
          <a:xfrm>
            <a:off x="437322" y="733626"/>
            <a:ext cx="11307526" cy="621773"/>
          </a:xfrm>
          <a:prstGeom prst="rect">
            <a:avLst/>
          </a:prstGeom>
          <a:noFill/>
        </p:spPr>
        <p:txBody>
          <a:bodyPr wrap="square" rtlCol="0">
            <a:spAutoFit/>
          </a:bodyPr>
          <a:lstStyle/>
          <a:p>
            <a:pPr algn="ctr" defTabSz="944895">
              <a:lnSpc>
                <a:spcPct val="150000"/>
              </a:lnSpc>
              <a:spcBef>
                <a:spcPts val="1200"/>
              </a:spcBef>
              <a:buClr>
                <a:prstClr val="black"/>
              </a:buClr>
            </a:pP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加速器通信协议</a:t>
            </a:r>
            <a:r>
              <a:rPr lang="en-US" altLang="zh-CN" sz="2600" b="1" dirty="0" err="1">
                <a:latin typeface="Microsoft YaHei" panose="020B0503020204020204" pitchFamily="34" charset="-122"/>
                <a:ea typeface="Microsoft YaHei" panose="020B0503020204020204" pitchFamily="34" charset="-122"/>
                <a:cs typeface="Times New Roman" panose="02020603050405020304" pitchFamily="18" charset="0"/>
              </a:rPr>
              <a:t>CVLink</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多连接并发</a:t>
            </a:r>
            <a:r>
              <a:rPr lang="zh-CN" altLang="en-US" sz="2600" b="1"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6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rPr>
              <a:t>大数据能力领先国际常用平台</a:t>
            </a:r>
          </a:p>
        </p:txBody>
      </p:sp>
      <p:sp>
        <p:nvSpPr>
          <p:cNvPr id="11" name="文本框 33">
            <a:extLst>
              <a:ext uri="{FF2B5EF4-FFF2-40B4-BE49-F238E27FC236}">
                <a16:creationId xmlns:a16="http://schemas.microsoft.com/office/drawing/2014/main" id="{E70FC457-46A6-E6EF-7869-3D1CA25EA43A}"/>
              </a:ext>
            </a:extLst>
          </p:cNvPr>
          <p:cNvSpPr txBox="1"/>
          <p:nvPr/>
        </p:nvSpPr>
        <p:spPr>
          <a:xfrm>
            <a:off x="6229901" y="5427263"/>
            <a:ext cx="5253017" cy="849656"/>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auto">
              <a:lnSpc>
                <a:spcPct val="130000"/>
              </a:lnSpc>
              <a:spcBef>
                <a:spcPts val="0"/>
              </a:spcBef>
              <a:spcAft>
                <a:spcPts val="0"/>
              </a:spcAft>
              <a:buClr>
                <a:schemeClr val="tx1"/>
              </a:buClr>
              <a:buFont typeface="Arial" panose="020B0604020202020204" pitchFamily="34" charset="0"/>
              <a:buChar char="•"/>
              <a:defRPr/>
            </a:pPr>
            <a:r>
              <a:rPr kumimoji="1"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mn-ea"/>
              </a:rPr>
              <a:t>测试</a:t>
            </a:r>
            <a:r>
              <a:rPr kumimoji="1" lang="zh-CN" altLang="en-US"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mn-ea"/>
              </a:rPr>
              <a:t>硬件环境相同</a:t>
            </a:r>
            <a:r>
              <a:rPr kumimoji="1"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mn-ea"/>
              </a:rPr>
              <a:t>，测试</a:t>
            </a:r>
            <a:r>
              <a:rPr kumimoji="1" lang="zh-CN" altLang="en-US"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mn-ea"/>
              </a:rPr>
              <a:t>软件结构相同</a:t>
            </a:r>
            <a:endParaRPr kumimoji="1"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342900" indent="-342900" fontAlgn="auto">
              <a:lnSpc>
                <a:spcPct val="130000"/>
              </a:lnSpc>
              <a:spcBef>
                <a:spcPts val="0"/>
              </a:spcBef>
              <a:spcAft>
                <a:spcPts val="0"/>
              </a:spcAft>
              <a:buClr>
                <a:schemeClr val="tx1"/>
              </a:buClr>
              <a:buFont typeface="Arial" panose="020B0604020202020204" pitchFamily="34" charset="0"/>
              <a:buChar char="•"/>
              <a:defRPr/>
            </a:pPr>
            <a:r>
              <a:rPr kumimoji="1" lang="zh-CN" altLang="en-US" sz="2200" b="1" dirty="0">
                <a:latin typeface="微软雅黑" panose="020B0503020204020204" pitchFamily="34" charset="-122"/>
                <a:ea typeface="微软雅黑" panose="020B0503020204020204" pitchFamily="34" charset="-122"/>
                <a:cs typeface="Times New Roman" panose="02020603050405020304" pitchFamily="18" charset="0"/>
                <a:sym typeface="+mn-ea"/>
              </a:rPr>
              <a:t>总体性能</a:t>
            </a:r>
            <a:r>
              <a:rPr kumimoji="1" lang="zh-CN" altLang="en-US"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提升至</a:t>
            </a:r>
            <a:r>
              <a:rPr kumimoji="1" lang="en-US" altLang="zh-CN"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3</a:t>
            </a:r>
            <a:r>
              <a:rPr kumimoji="1" lang="zh-CN" altLang="en-US"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倍</a:t>
            </a:r>
            <a:r>
              <a:rPr kumimoji="1" lang="zh-CN" altLang="en-US" sz="2200" b="1" dirty="0">
                <a:latin typeface="微软雅黑" panose="020B0503020204020204" pitchFamily="34" charset="-122"/>
                <a:ea typeface="微软雅黑" panose="020B0503020204020204" pitchFamily="34" charset="-122"/>
                <a:cs typeface="Times New Roman" panose="02020603050405020304" pitchFamily="18" charset="0"/>
                <a:sym typeface="+mn-ea"/>
              </a:rPr>
              <a:t>，承载更多数据</a:t>
            </a:r>
            <a:endParaRPr kumimoji="1" lang="en-US" altLang="zh-CN"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2" name="下箭头 11">
            <a:extLst>
              <a:ext uri="{FF2B5EF4-FFF2-40B4-BE49-F238E27FC236}">
                <a16:creationId xmlns:a16="http://schemas.microsoft.com/office/drawing/2014/main" id="{D0943002-12C1-C31E-BF2E-0F2830A63732}"/>
              </a:ext>
            </a:extLst>
          </p:cNvPr>
          <p:cNvSpPr/>
          <p:nvPr/>
        </p:nvSpPr>
        <p:spPr>
          <a:xfrm>
            <a:off x="7804457" y="2770786"/>
            <a:ext cx="423512" cy="1174282"/>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BA9C5AB2-61BB-907B-7EBC-B6C5B621D5AB}"/>
              </a:ext>
            </a:extLst>
          </p:cNvPr>
          <p:cNvSpPr txBox="1"/>
          <p:nvPr/>
        </p:nvSpPr>
        <p:spPr>
          <a:xfrm>
            <a:off x="8227969" y="2946007"/>
            <a:ext cx="2886631" cy="728982"/>
          </a:xfrm>
          <a:prstGeom prst="rect">
            <a:avLst/>
          </a:prstGeom>
          <a:noFill/>
        </p:spPr>
        <p:txBody>
          <a:bodyPr wrap="square">
            <a:spAutoFit/>
          </a:bodyPr>
          <a:lstStyle/>
          <a:p>
            <a:pPr defTabSz="944895">
              <a:lnSpc>
                <a:spcPct val="120000"/>
              </a:lnSpc>
              <a:buClr>
                <a:prstClr val="black"/>
              </a:buClr>
              <a:defRPr/>
            </a:pPr>
            <a:r>
              <a:rPr lang="zh-CN" altLang="en-US"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rPr>
              <a:t>传输</a:t>
            </a:r>
            <a:r>
              <a:rPr lang="en-US" altLang="zh-CN"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rPr>
              <a:t>万个</a:t>
            </a:r>
            <a:r>
              <a:rPr lang="en-US" altLang="zh-CN"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rPr>
              <a:t>1000</a:t>
            </a:r>
            <a:r>
              <a:rPr lang="zh-CN" altLang="en-US"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rPr>
              <a:t>点双精度</a:t>
            </a:r>
            <a:endParaRPr lang="en-US" altLang="zh-CN"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endParaRPr>
          </a:p>
          <a:p>
            <a:pPr defTabSz="944895">
              <a:lnSpc>
                <a:spcPct val="120000"/>
              </a:lnSpc>
              <a:buClr>
                <a:prstClr val="black"/>
              </a:buClr>
              <a:defRPr/>
            </a:pPr>
            <a:r>
              <a:rPr lang="zh-CN" altLang="en-US"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rPr>
              <a:t>数据，总用时缩短至</a:t>
            </a:r>
            <a:r>
              <a:rPr lang="en-US" altLang="zh-CN" b="1" dirty="0">
                <a:solidFill>
                  <a:srgbClr val="0096FF"/>
                </a:solidFill>
                <a:latin typeface="Microsoft YaHei" panose="020B0503020204020204" pitchFamily="34" charset="-122"/>
                <a:ea typeface="Microsoft YaHei" panose="020B0503020204020204" pitchFamily="34" charset="-122"/>
                <a:cs typeface="Times New Roman" panose="02020603050405020304" pitchFamily="18" charset="0"/>
              </a:rPr>
              <a:t>1/3</a:t>
            </a:r>
          </a:p>
        </p:txBody>
      </p:sp>
      <p:sp>
        <p:nvSpPr>
          <p:cNvPr id="14" name="文本框 33">
            <a:extLst>
              <a:ext uri="{FF2B5EF4-FFF2-40B4-BE49-F238E27FC236}">
                <a16:creationId xmlns:a16="http://schemas.microsoft.com/office/drawing/2014/main" id="{7A23BBDE-C102-D7C5-B8E8-FD68BFEEE1DA}"/>
              </a:ext>
            </a:extLst>
          </p:cNvPr>
          <p:cNvSpPr txBox="1"/>
          <p:nvPr/>
        </p:nvSpPr>
        <p:spPr>
          <a:xfrm>
            <a:off x="731506" y="5435128"/>
            <a:ext cx="5253017" cy="849656"/>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auto">
              <a:lnSpc>
                <a:spcPct val="130000"/>
              </a:lnSpc>
              <a:spcBef>
                <a:spcPts val="0"/>
              </a:spcBef>
              <a:spcAft>
                <a:spcPts val="0"/>
              </a:spcAft>
              <a:buClr>
                <a:schemeClr val="tx1"/>
              </a:buClr>
              <a:buFont typeface="Arial" panose="020B0604020202020204" pitchFamily="34" charset="0"/>
              <a:buChar char="•"/>
              <a:defRPr/>
            </a:pPr>
            <a:r>
              <a:rPr kumimoji="1"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mn-ea"/>
              </a:rPr>
              <a:t>EPICS</a:t>
            </a:r>
            <a:r>
              <a:rPr kumimoji="1"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mn-ea"/>
              </a:rPr>
              <a:t>在华为鲲鹏架构中</a:t>
            </a:r>
            <a:r>
              <a:rPr kumimoji="1" lang="zh-CN" altLang="en-US"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mn-ea"/>
              </a:rPr>
              <a:t>最大传输长度</a:t>
            </a:r>
            <a:r>
              <a:rPr kumimoji="1"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sym typeface="+mn-ea"/>
              </a:rPr>
              <a:t>&lt;4GB</a:t>
            </a:r>
          </a:p>
          <a:p>
            <a:pPr marL="342900" indent="-342900" fontAlgn="auto">
              <a:lnSpc>
                <a:spcPct val="130000"/>
              </a:lnSpc>
              <a:spcBef>
                <a:spcPts val="0"/>
              </a:spcBef>
              <a:spcAft>
                <a:spcPts val="0"/>
              </a:spcAft>
              <a:buClr>
                <a:schemeClr val="tx1"/>
              </a:buClr>
              <a:buFont typeface="Arial" panose="020B0604020202020204" pitchFamily="34" charset="0"/>
              <a:buChar char="•"/>
              <a:defRPr/>
            </a:pPr>
            <a:r>
              <a:rPr kumimoji="1" lang="en-US" altLang="zh-CN" sz="2200" b="1" dirty="0">
                <a:latin typeface="微软雅黑" panose="020B0503020204020204" pitchFamily="34" charset="-122"/>
                <a:ea typeface="微软雅黑" panose="020B0503020204020204" pitchFamily="34" charset="-122"/>
                <a:cs typeface="Times New Roman" panose="02020603050405020304" pitchFamily="18" charset="0"/>
                <a:sym typeface="+mn-ea"/>
              </a:rPr>
              <a:t>HIAF</a:t>
            </a:r>
            <a:r>
              <a:rPr kumimoji="1" lang="zh-CN" altLang="en-US" sz="2200" b="1" dirty="0">
                <a:latin typeface="微软雅黑" panose="020B0503020204020204" pitchFamily="34" charset="-122"/>
                <a:ea typeface="微软雅黑" panose="020B0503020204020204" pitchFamily="34" charset="-122"/>
                <a:cs typeface="Times New Roman" panose="02020603050405020304" pitchFamily="18" charset="0"/>
                <a:sym typeface="+mn-ea"/>
              </a:rPr>
              <a:t>上</a:t>
            </a:r>
            <a:r>
              <a:rPr kumimoji="1" lang="en-US" altLang="zh-CN"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BPM–10GB</a:t>
            </a:r>
            <a:r>
              <a:rPr kumimoji="1" lang="zh-CN" altLang="en-US"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级数据在线传输</a:t>
            </a:r>
            <a:endParaRPr kumimoji="1" lang="en-US" altLang="zh-CN"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15" name="图片 14">
            <a:extLst>
              <a:ext uri="{FF2B5EF4-FFF2-40B4-BE49-F238E27FC236}">
                <a16:creationId xmlns:a16="http://schemas.microsoft.com/office/drawing/2014/main" id="{F812BDEC-ADFA-F4CD-6B91-3A4EC8BC6F05}"/>
              </a:ext>
            </a:extLst>
          </p:cNvPr>
          <p:cNvPicPr>
            <a:picLocks noChangeAspect="1"/>
          </p:cNvPicPr>
          <p:nvPr/>
        </p:nvPicPr>
        <p:blipFill>
          <a:blip r:embed="rId5">
            <a:extLst>
              <a:ext uri="{28A0092B-C50C-407E-A947-70E740481C1C}">
                <a14:useLocalDpi xmlns:a14="http://schemas.microsoft.com/office/drawing/2010/main" val="0"/>
              </a:ext>
            </a:extLst>
          </a:blip>
          <a:srcRect l="76852" t="29183" r="1896" b="50793"/>
          <a:stretch>
            <a:fillRect/>
          </a:stretch>
        </p:blipFill>
        <p:spPr>
          <a:xfrm>
            <a:off x="989851" y="3990805"/>
            <a:ext cx="2133056" cy="1299148"/>
          </a:xfrm>
          <a:prstGeom prst="rect">
            <a:avLst/>
          </a:prstGeom>
        </p:spPr>
      </p:pic>
      <p:sp>
        <p:nvSpPr>
          <p:cNvPr id="16" name="文本框 15">
            <a:extLst>
              <a:ext uri="{FF2B5EF4-FFF2-40B4-BE49-F238E27FC236}">
                <a16:creationId xmlns:a16="http://schemas.microsoft.com/office/drawing/2014/main" id="{AE97AA5D-2539-C120-912C-418054D0A464}"/>
              </a:ext>
            </a:extLst>
          </p:cNvPr>
          <p:cNvSpPr txBox="1"/>
          <p:nvPr/>
        </p:nvSpPr>
        <p:spPr>
          <a:xfrm>
            <a:off x="930858" y="4751612"/>
            <a:ext cx="2234014" cy="307777"/>
          </a:xfrm>
          <a:prstGeom prst="rect">
            <a:avLst/>
          </a:prstGeom>
          <a:noFill/>
        </p:spPr>
        <p:txBody>
          <a:bodyPr wrap="square">
            <a:spAutoFit/>
          </a:bodyPr>
          <a:lstStyle/>
          <a:p>
            <a:r>
              <a:rPr kumimoji="1" lang="en-US" altLang="zh-CN"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939.2Mb/s</a:t>
            </a:r>
            <a:r>
              <a:rPr kumimoji="1" lang="zh-CN" altLang="en-US"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kumimoji="1" lang="en-US" altLang="zh-CN"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kumimoji="1" lang="zh-CN" altLang="en-US"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kumimoji="1" lang="en-US" altLang="zh-CN"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1Gbps</a:t>
            </a:r>
          </a:p>
        </p:txBody>
      </p:sp>
      <p:pic>
        <p:nvPicPr>
          <p:cNvPr id="21" name="图片 20">
            <a:extLst>
              <a:ext uri="{FF2B5EF4-FFF2-40B4-BE49-F238E27FC236}">
                <a16:creationId xmlns:a16="http://schemas.microsoft.com/office/drawing/2014/main" id="{F61CE445-9FC0-E136-4AAB-25F82ABE86D8}"/>
              </a:ext>
            </a:extLst>
          </p:cNvPr>
          <p:cNvPicPr>
            <a:picLocks noChangeAspect="1"/>
          </p:cNvPicPr>
          <p:nvPr/>
        </p:nvPicPr>
        <p:blipFill>
          <a:blip r:embed="rId6">
            <a:extLst>
              <a:ext uri="{28A0092B-C50C-407E-A947-70E740481C1C}">
                <a14:useLocalDpi xmlns:a14="http://schemas.microsoft.com/office/drawing/2010/main" val="0"/>
              </a:ext>
            </a:extLst>
          </a:blip>
          <a:srcRect t="1" r="71189" b="-31073"/>
          <a:stretch>
            <a:fillRect/>
          </a:stretch>
        </p:blipFill>
        <p:spPr>
          <a:xfrm>
            <a:off x="3260187" y="3990805"/>
            <a:ext cx="2239290" cy="307776"/>
          </a:xfrm>
          <a:prstGeom prst="rect">
            <a:avLst/>
          </a:prstGeom>
        </p:spPr>
      </p:pic>
      <p:sp>
        <p:nvSpPr>
          <p:cNvPr id="23" name="文本框 22">
            <a:extLst>
              <a:ext uri="{FF2B5EF4-FFF2-40B4-BE49-F238E27FC236}">
                <a16:creationId xmlns:a16="http://schemas.microsoft.com/office/drawing/2014/main" id="{DF97F698-8A3D-422A-3D0F-AE34C1F3FEE9}"/>
              </a:ext>
            </a:extLst>
          </p:cNvPr>
          <p:cNvSpPr txBox="1"/>
          <p:nvPr/>
        </p:nvSpPr>
        <p:spPr>
          <a:xfrm>
            <a:off x="3223864" y="4200711"/>
            <a:ext cx="2317757" cy="1132682"/>
          </a:xfrm>
          <a:prstGeom prst="rect">
            <a:avLst/>
          </a:prstGeom>
          <a:noFill/>
        </p:spPr>
        <p:txBody>
          <a:bodyPr wrap="square">
            <a:spAutoFit/>
          </a:bodyPr>
          <a:lstStyle/>
          <a:p>
            <a:pPr fontAlgn="auto">
              <a:lnSpc>
                <a:spcPct val="130000"/>
              </a:lnSpc>
              <a:spcBef>
                <a:spcPts val="0"/>
              </a:spcBef>
              <a:spcAft>
                <a:spcPts val="0"/>
              </a:spcAft>
              <a:buClr>
                <a:schemeClr val="tx1"/>
              </a:buClr>
              <a:defRPr/>
            </a:pPr>
            <a:r>
              <a:rPr kumimoji="1" lang="zh-CN" altLang="en-US" b="1" dirty="0">
                <a:solidFill>
                  <a:srgbClr val="0070C0"/>
                </a:solidFill>
                <a:latin typeface="Arial" panose="020B0604020202020204" pitchFamily="34" charset="0"/>
                <a:ea typeface="SimHei" panose="02010609060101010101" pitchFamily="49" charset="-122"/>
                <a:cs typeface="Arial" panose="020B0604020202020204" pitchFamily="34" charset="0"/>
                <a:sym typeface="+mn-ea"/>
              </a:rPr>
              <a:t>计入协议对数据转储及封装或解析耗时，有效速率</a:t>
            </a:r>
            <a:r>
              <a:rPr kumimoji="1" lang="en-US" altLang="zh-CN" b="1" dirty="0">
                <a:solidFill>
                  <a:srgbClr val="0070C0"/>
                </a:solidFill>
                <a:latin typeface="Arial" panose="020B0604020202020204" pitchFamily="34" charset="0"/>
                <a:ea typeface="SimHei" panose="02010609060101010101" pitchFamily="49" charset="-122"/>
                <a:cs typeface="Arial" panose="020B0604020202020204" pitchFamily="34" charset="0"/>
                <a:sym typeface="+mn-ea"/>
              </a:rPr>
              <a:t>520.2Mb/s</a:t>
            </a:r>
          </a:p>
        </p:txBody>
      </p:sp>
      <p:sp>
        <p:nvSpPr>
          <p:cNvPr id="25" name="文本框 24">
            <a:extLst>
              <a:ext uri="{FF2B5EF4-FFF2-40B4-BE49-F238E27FC236}">
                <a16:creationId xmlns:a16="http://schemas.microsoft.com/office/drawing/2014/main" id="{FAC30942-00ED-9E63-6E45-2C2826FDB522}"/>
              </a:ext>
            </a:extLst>
          </p:cNvPr>
          <p:cNvSpPr txBox="1"/>
          <p:nvPr/>
        </p:nvSpPr>
        <p:spPr>
          <a:xfrm>
            <a:off x="930858" y="4443835"/>
            <a:ext cx="2234014" cy="307777"/>
          </a:xfrm>
          <a:prstGeom prst="rect">
            <a:avLst/>
          </a:prstGeom>
          <a:noFill/>
        </p:spPr>
        <p:txBody>
          <a:bodyPr wrap="square">
            <a:spAutoFit/>
          </a:bodyPr>
          <a:lstStyle/>
          <a:p>
            <a:r>
              <a:rPr kumimoji="1" lang="zh-CN" altLang="en-US"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传输</a:t>
            </a:r>
            <a:r>
              <a:rPr kumimoji="1" lang="en-US" altLang="zh-CN"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100GB</a:t>
            </a:r>
          </a:p>
        </p:txBody>
      </p:sp>
      <p:sp>
        <p:nvSpPr>
          <p:cNvPr id="33" name="文本框 32">
            <a:extLst>
              <a:ext uri="{FF2B5EF4-FFF2-40B4-BE49-F238E27FC236}">
                <a16:creationId xmlns:a16="http://schemas.microsoft.com/office/drawing/2014/main" id="{BC01C276-1661-D985-DED0-02A14E50A551}"/>
              </a:ext>
            </a:extLst>
          </p:cNvPr>
          <p:cNvSpPr txBox="1"/>
          <p:nvPr/>
        </p:nvSpPr>
        <p:spPr>
          <a:xfrm>
            <a:off x="3260187" y="3990804"/>
            <a:ext cx="821160" cy="209907"/>
          </a:xfrm>
          <a:prstGeom prst="rect">
            <a:avLst/>
          </a:prstGeom>
          <a:solidFill>
            <a:srgbClr val="181B26"/>
          </a:solidFill>
        </p:spPr>
        <p:txBody>
          <a:bodyPr wrap="square" tIns="21600" rIns="36000">
            <a:noAutofit/>
          </a:bodyPr>
          <a:lstStyle/>
          <a:p>
            <a:pPr algn="r"/>
            <a:r>
              <a:rPr kumimoji="1" lang="zh-CN" altLang="en-US" sz="1200" b="1" dirty="0">
                <a:solidFill>
                  <a:srgbClr val="A9B3D7"/>
                </a:solidFill>
                <a:latin typeface="微软雅黑" panose="020B0503020204020204" pitchFamily="34" charset="-122"/>
                <a:ea typeface="微软雅黑" panose="020B0503020204020204" pitchFamily="34" charset="-122"/>
                <a:cs typeface="Times New Roman" panose="02020603050405020304" pitchFamily="18" charset="0"/>
                <a:sym typeface="+mn-ea"/>
              </a:rPr>
              <a:t>双向用时</a:t>
            </a:r>
            <a:endParaRPr kumimoji="1" lang="en-US" altLang="zh-CN" sz="1200" b="1" dirty="0">
              <a:solidFill>
                <a:srgbClr val="A9B3D7"/>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extLst>
      <p:ext uri="{BB962C8B-B14F-4D97-AF65-F5344CB8AC3E}">
        <p14:creationId xmlns:p14="http://schemas.microsoft.com/office/powerpoint/2010/main" val="12107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39630</TotalTime>
  <Words>6200</Words>
  <Application>Microsoft Macintosh PowerPoint</Application>
  <PresentationFormat>宽屏</PresentationFormat>
  <Paragraphs>476</Paragraphs>
  <Slides>36</Slides>
  <Notes>36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36</vt:i4>
      </vt:variant>
    </vt:vector>
  </HeadingPairs>
  <TitlesOfParts>
    <vt:vector size="46" baseType="lpstr">
      <vt:lpstr>等线</vt:lpstr>
      <vt:lpstr>等线 Light</vt:lpstr>
      <vt:lpstr>黑体</vt:lpstr>
      <vt:lpstr>STXingkai</vt:lpstr>
      <vt:lpstr>微软雅黑</vt:lpstr>
      <vt:lpstr>微软雅黑</vt:lpstr>
      <vt:lpstr>Arial</vt:lpstr>
      <vt:lpstr>Times New Roman</vt:lpstr>
      <vt:lpstr>Wingdings</vt:lpstr>
      <vt:lpstr>Office 主题​​</vt:lpstr>
      <vt:lpstr>人工智能驱动的加速器精准操控和动力学创新</vt:lpstr>
      <vt:lpstr>目录</vt:lpstr>
      <vt:lpstr>1. 背景及目标</vt:lpstr>
      <vt:lpstr>1. 背景及目标</vt:lpstr>
      <vt:lpstr>1. 背景及目标</vt:lpstr>
      <vt:lpstr>1. 背景及目标</vt:lpstr>
      <vt:lpstr>2. 智能系统AutoSDC</vt:lpstr>
      <vt:lpstr>2. 智能系统AutoSDC – 数据平台</vt:lpstr>
      <vt:lpstr>2. 智能系统AutoSDC – 数据平台</vt:lpstr>
      <vt:lpstr>2. 智能系统AutoSDC – 数据平台</vt:lpstr>
      <vt:lpstr>2. 智能系统AutoSDC – 数据平台</vt:lpstr>
      <vt:lpstr>2. 智能系统AutoSDC – 大模型/智能体</vt:lpstr>
      <vt:lpstr>2. 智能系统AutoSDC – 大模型/智能体</vt:lpstr>
      <vt:lpstr>2. 智能系统AutoSDC – 大模型/智能体</vt:lpstr>
      <vt:lpstr>2. 智能系统AutoSDC – 感知模型</vt:lpstr>
      <vt:lpstr>2. 智能系统AutoSDC – 感知模型</vt:lpstr>
      <vt:lpstr>2. 智能系统AutoSDC – 操控模型</vt:lpstr>
      <vt:lpstr>2. 智能系统AutoSDC – 操控模型</vt:lpstr>
      <vt:lpstr>2. 智能系统AutoSDC – 如何闭环？</vt:lpstr>
      <vt:lpstr>3. 在HIAF装置的应用 – 数据平台</vt:lpstr>
      <vt:lpstr>3. 在HIAF装置的应用 – 数据平台</vt:lpstr>
      <vt:lpstr>3. 在HIAF装置的应用 – 数据平台</vt:lpstr>
      <vt:lpstr>3. 在HIAF装置的应用 – 数据平台</vt:lpstr>
      <vt:lpstr>3. 在HIAF装置的应用 – 数据平台</vt:lpstr>
      <vt:lpstr>3. 在HIAF装置的应用 – 数据平台</vt:lpstr>
      <vt:lpstr>3. 在HIAF装置的应用 – 数据平台</vt:lpstr>
      <vt:lpstr>3. 在HIAF装置的应用 – 数据平台</vt:lpstr>
      <vt:lpstr>3. 在HIAF装置的应用 – 大模型/智能体</vt:lpstr>
      <vt:lpstr>3. 在HIAF装置的应用 – 大模型/智能体</vt:lpstr>
      <vt:lpstr>3. 在HIAF装置的应用 – 大模型/智能体</vt:lpstr>
      <vt:lpstr>3. 在HIAF装置的应用 – 感知模型</vt:lpstr>
      <vt:lpstr>3. 在HIAF装置的应用 – 感知模型</vt:lpstr>
      <vt:lpstr>3. 在HIAF装置的应用 – 操控模型</vt:lpstr>
      <vt:lpstr>3. 在HIAF装置的应用 – 操控模型</vt:lpstr>
      <vt:lpstr>4. 展望</vt:lpstr>
      <vt:lpstr>4. 展望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Theoretical and Simulation Study on the Transverse Collective Instabilities in the HIAF/BRing</dc:title>
  <dc:creator>杰 刘</dc:creator>
  <cp:lastModifiedBy>杰 刘</cp:lastModifiedBy>
  <cp:revision>8334</cp:revision>
  <dcterms:created xsi:type="dcterms:W3CDTF">2019-04-07T02:10:32Z</dcterms:created>
  <dcterms:modified xsi:type="dcterms:W3CDTF">2026-07-04T01:51:42Z</dcterms:modified>
</cp:coreProperties>
</file>