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7" r:id="rId3"/>
    <p:sldId id="272" r:id="rId4"/>
    <p:sldId id="275" r:id="rId5"/>
    <p:sldId id="269" r:id="rId6"/>
    <p:sldId id="268" r:id="rId7"/>
    <p:sldId id="276" r:id="rId8"/>
    <p:sldId id="274" r:id="rId9"/>
    <p:sldId id="271" r:id="rId10"/>
    <p:sldId id="273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A1F"/>
    <a:srgbClr val="2A5989"/>
    <a:srgbClr val="1E4B74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3" autoAdjust="0"/>
    <p:restoredTop sz="94660"/>
  </p:normalViewPr>
  <p:slideViewPr>
    <p:cSldViewPr snapToGrid="0">
      <p:cViewPr>
        <p:scale>
          <a:sx n="126" d="100"/>
          <a:sy n="126" d="100"/>
        </p:scale>
        <p:origin x="240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896AD-2B4A-7345-8AB5-9BB6ED293017}" type="doc">
      <dgm:prSet loTypeId="urn:microsoft.com/office/officeart/2005/8/layout/process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591C9F87-671E-244B-9ADC-57DAD6BD792C}">
      <dgm:prSet phldrT="[文本]"/>
      <dgm:spPr/>
      <dgm:t>
        <a:bodyPr/>
        <a:lstStyle/>
        <a:p>
          <a:r>
            <a:rPr lang="en-US" altLang="zh-CN" dirty="0">
              <a:latin typeface="+mn-lt"/>
              <a:ea typeface="Cambria Math" panose="02040503050406030204" pitchFamily="18" charset="0"/>
              <a:cs typeface="Times New Roman" panose="02020603050405020304" pitchFamily="18" charset="0"/>
            </a:rPr>
            <a:t>DAQ</a:t>
          </a:r>
          <a:endParaRPr lang="zh-CN" altLang="en-US" dirty="0">
            <a:latin typeface="+mn-lt"/>
            <a:ea typeface="STZhongsong" panose="02010600040101010101" pitchFamily="2" charset="-122"/>
            <a:cs typeface="Times New Roman" panose="02020603050405020304" pitchFamily="18" charset="0"/>
          </a:endParaRPr>
        </a:p>
      </dgm:t>
    </dgm:pt>
    <dgm:pt modelId="{02C06E70-EFC3-8C4B-B366-04C1CCACACF3}" type="parTrans" cxnId="{30B64FF6-8901-4C47-B472-C47490455D1E}">
      <dgm:prSet/>
      <dgm:spPr/>
      <dgm:t>
        <a:bodyPr/>
        <a:lstStyle/>
        <a:p>
          <a:endParaRPr lang="zh-CN" altLang="en-US"/>
        </a:p>
      </dgm:t>
    </dgm:pt>
    <dgm:pt modelId="{1C199680-9F21-624F-B16B-7F61F13A0D57}" type="sibTrans" cxnId="{30B64FF6-8901-4C47-B472-C47490455D1E}">
      <dgm:prSet/>
      <dgm:spPr/>
      <dgm:t>
        <a:bodyPr/>
        <a:lstStyle/>
        <a:p>
          <a:endParaRPr lang="zh-CN" altLang="en-US"/>
        </a:p>
      </dgm:t>
    </dgm:pt>
    <dgm:pt modelId="{7BCE4B45-6534-704A-B124-D0D6706F29D6}">
      <dgm:prSet phldrT="[文本]"/>
      <dgm:spPr/>
      <dgm:t>
        <a:bodyPr/>
        <a:lstStyle/>
        <a:p>
          <a:r>
            <a:rPr lang="en-US" altLang="zh-CN" dirty="0"/>
            <a:t>Convert Data Format</a:t>
          </a:r>
          <a:endParaRPr lang="zh-CN" altLang="en-US" dirty="0"/>
        </a:p>
      </dgm:t>
    </dgm:pt>
    <dgm:pt modelId="{392D0780-AB35-B549-92CF-0A548D58EE80}" type="parTrans" cxnId="{8C2AA938-8692-BE49-870D-2B736771316B}">
      <dgm:prSet/>
      <dgm:spPr/>
      <dgm:t>
        <a:bodyPr/>
        <a:lstStyle/>
        <a:p>
          <a:endParaRPr lang="zh-CN" altLang="en-US"/>
        </a:p>
      </dgm:t>
    </dgm:pt>
    <dgm:pt modelId="{6B9413DB-596A-C644-B5EE-282960F8918F}" type="sibTrans" cxnId="{8C2AA938-8692-BE49-870D-2B736771316B}">
      <dgm:prSet/>
      <dgm:spPr/>
      <dgm:t>
        <a:bodyPr/>
        <a:lstStyle/>
        <a:p>
          <a:endParaRPr lang="zh-CN" altLang="en-US"/>
        </a:p>
      </dgm:t>
    </dgm:pt>
    <dgm:pt modelId="{9B1BCFE1-ECD6-BC4D-8068-9A9647D964CC}">
      <dgm:prSet phldrT="[文本]"/>
      <dgm:spPr/>
      <dgm:t>
        <a:bodyPr/>
        <a:lstStyle/>
        <a:p>
          <a:r>
            <a:rPr lang="en-US" altLang="en-US" dirty="0"/>
            <a:t>Derivative Trigger</a:t>
          </a:r>
          <a:endParaRPr lang="zh-CN" altLang="en-US" dirty="0"/>
        </a:p>
      </dgm:t>
    </dgm:pt>
    <dgm:pt modelId="{363B1223-D1C8-4D4D-AAEE-427298350D0E}" type="parTrans" cxnId="{A51D3E90-5357-F043-8D49-2BA0936567AF}">
      <dgm:prSet/>
      <dgm:spPr/>
      <dgm:t>
        <a:bodyPr/>
        <a:lstStyle/>
        <a:p>
          <a:endParaRPr lang="zh-CN" altLang="en-US"/>
        </a:p>
      </dgm:t>
    </dgm:pt>
    <dgm:pt modelId="{5B50E0DB-3F9C-9340-9EA5-4899941CDA7B}" type="sibTrans" cxnId="{A51D3E90-5357-F043-8D49-2BA0936567AF}">
      <dgm:prSet/>
      <dgm:spPr/>
      <dgm:t>
        <a:bodyPr/>
        <a:lstStyle/>
        <a:p>
          <a:endParaRPr lang="zh-CN" altLang="en-US"/>
        </a:p>
      </dgm:t>
    </dgm:pt>
    <dgm:pt modelId="{25044444-E063-F440-AC93-1E4BB089F127}">
      <dgm:prSet/>
      <dgm:spPr/>
      <dgm:t>
        <a:bodyPr/>
        <a:lstStyle/>
        <a:p>
          <a:r>
            <a:rPr lang="en-US" altLang="zh-CN" dirty="0"/>
            <a:t>Noise Subtraction Module</a:t>
          </a:r>
          <a:endParaRPr lang="zh-CN" altLang="en-US" dirty="0"/>
        </a:p>
      </dgm:t>
    </dgm:pt>
    <dgm:pt modelId="{27B101B0-1EA2-2042-8542-829048F0BC32}" type="parTrans" cxnId="{D29BAC4A-7F1E-524A-9EDF-D9CD43D08840}">
      <dgm:prSet/>
      <dgm:spPr/>
      <dgm:t>
        <a:bodyPr/>
        <a:lstStyle/>
        <a:p>
          <a:endParaRPr lang="zh-CN" altLang="en-US"/>
        </a:p>
      </dgm:t>
    </dgm:pt>
    <dgm:pt modelId="{5112AE08-5C50-2A4C-BED1-AB2F41E76DAF}" type="sibTrans" cxnId="{D29BAC4A-7F1E-524A-9EDF-D9CD43D08840}">
      <dgm:prSet/>
      <dgm:spPr/>
      <dgm:t>
        <a:bodyPr/>
        <a:lstStyle/>
        <a:p>
          <a:endParaRPr lang="zh-CN" altLang="en-US"/>
        </a:p>
      </dgm:t>
    </dgm:pt>
    <dgm:pt modelId="{341A0A41-3C08-A945-8CFC-07EAF873905C}">
      <dgm:prSet/>
      <dgm:spPr/>
      <dgm:t>
        <a:bodyPr/>
        <a:lstStyle/>
        <a:p>
          <a:r>
            <a:rPr lang="en-US" altLang="zh-CN" dirty="0"/>
            <a:t>Pulse Shape Cut</a:t>
          </a:r>
          <a:endParaRPr lang="zh-CN" altLang="en-US" dirty="0"/>
        </a:p>
      </dgm:t>
    </dgm:pt>
    <dgm:pt modelId="{A5A2A8B1-C7B4-9F43-B331-42AC18469BCB}" type="parTrans" cxnId="{6E55D6C4-6D2D-424D-8BE4-CDA9CDF26914}">
      <dgm:prSet/>
      <dgm:spPr/>
      <dgm:t>
        <a:bodyPr/>
        <a:lstStyle/>
        <a:p>
          <a:endParaRPr lang="zh-CN" altLang="en-US"/>
        </a:p>
      </dgm:t>
    </dgm:pt>
    <dgm:pt modelId="{A09CAE85-3F09-7447-9A72-9851334946A9}" type="sibTrans" cxnId="{6E55D6C4-6D2D-424D-8BE4-CDA9CDF26914}">
      <dgm:prSet/>
      <dgm:spPr/>
      <dgm:t>
        <a:bodyPr/>
        <a:lstStyle/>
        <a:p>
          <a:endParaRPr lang="zh-CN" altLang="en-US"/>
        </a:p>
      </dgm:t>
    </dgm:pt>
    <dgm:pt modelId="{8EEE3C52-874E-AE46-BDE9-5ABE14C1B617}">
      <dgm:prSet/>
      <dgm:spPr/>
      <dgm:t>
        <a:bodyPr/>
        <a:lstStyle/>
        <a:p>
          <a:r>
            <a:rPr lang="en-US" altLang="zh-CN" dirty="0"/>
            <a:t>Optimal Filter</a:t>
          </a:r>
          <a:endParaRPr lang="zh-CN" altLang="en-US" dirty="0"/>
        </a:p>
      </dgm:t>
    </dgm:pt>
    <dgm:pt modelId="{87F4E8AA-874B-E14C-868E-AE10A4FB1519}" type="parTrans" cxnId="{0091BE8D-1AFF-3B47-9C7E-1B58D57F5A85}">
      <dgm:prSet/>
      <dgm:spPr/>
      <dgm:t>
        <a:bodyPr/>
        <a:lstStyle/>
        <a:p>
          <a:endParaRPr lang="zh-CN" altLang="en-US"/>
        </a:p>
      </dgm:t>
    </dgm:pt>
    <dgm:pt modelId="{3FA2FEDC-EF9B-C14F-95EE-4D91C2445142}" type="sibTrans" cxnId="{0091BE8D-1AFF-3B47-9C7E-1B58D57F5A85}">
      <dgm:prSet/>
      <dgm:spPr/>
      <dgm:t>
        <a:bodyPr/>
        <a:lstStyle/>
        <a:p>
          <a:endParaRPr lang="zh-CN" altLang="en-US"/>
        </a:p>
      </dgm:t>
    </dgm:pt>
    <dgm:pt modelId="{DA6C7C54-F0FA-7B4E-B090-D4F9A9E08A15}">
      <dgm:prSet/>
      <dgm:spPr/>
      <dgm:t>
        <a:bodyPr/>
        <a:lstStyle/>
        <a:p>
          <a:r>
            <a:rPr lang="en-US" altLang="zh-CN" dirty="0"/>
            <a:t>Extract Amplitude</a:t>
          </a:r>
          <a:endParaRPr lang="zh-CN" altLang="en-US" dirty="0"/>
        </a:p>
      </dgm:t>
    </dgm:pt>
    <dgm:pt modelId="{F2471ED3-6F6F-6647-A7AA-312DCB4D218A}" type="parTrans" cxnId="{648E2A88-C898-D34B-AA8B-35616A804AA2}">
      <dgm:prSet/>
      <dgm:spPr/>
      <dgm:t>
        <a:bodyPr/>
        <a:lstStyle/>
        <a:p>
          <a:endParaRPr lang="zh-CN" altLang="en-US"/>
        </a:p>
      </dgm:t>
    </dgm:pt>
    <dgm:pt modelId="{0E339BEB-B6E1-A44B-877A-6B656F8B8842}" type="sibTrans" cxnId="{648E2A88-C898-D34B-AA8B-35616A804AA2}">
      <dgm:prSet/>
      <dgm:spPr/>
      <dgm:t>
        <a:bodyPr/>
        <a:lstStyle/>
        <a:p>
          <a:endParaRPr lang="zh-CN" altLang="en-US"/>
        </a:p>
      </dgm:t>
    </dgm:pt>
    <dgm:pt modelId="{81DC56FC-8A95-5F44-86B6-74987540F3DB}">
      <dgm:prSet/>
      <dgm:spPr/>
      <dgm:t>
        <a:bodyPr/>
        <a:lstStyle/>
        <a:p>
          <a:r>
            <a:rPr lang="en-US" altLang="zh-CN" dirty="0"/>
            <a:t>Spectrum,</a:t>
          </a:r>
        </a:p>
        <a:p>
          <a:r>
            <a:rPr lang="en-US" altLang="zh-CN" dirty="0"/>
            <a:t>etc.</a:t>
          </a:r>
          <a:endParaRPr lang="zh-CN" altLang="en-US" dirty="0"/>
        </a:p>
      </dgm:t>
    </dgm:pt>
    <dgm:pt modelId="{28267F3B-CA0C-8145-9D48-8319AE701760}" type="parTrans" cxnId="{D61A736B-CA26-5F41-A0CB-0465F1FFF80B}">
      <dgm:prSet/>
      <dgm:spPr/>
      <dgm:t>
        <a:bodyPr/>
        <a:lstStyle/>
        <a:p>
          <a:endParaRPr lang="zh-CN" altLang="en-US"/>
        </a:p>
      </dgm:t>
    </dgm:pt>
    <dgm:pt modelId="{03910664-5268-384C-B0CE-55212180E48C}" type="sibTrans" cxnId="{D61A736B-CA26-5F41-A0CB-0465F1FFF80B}">
      <dgm:prSet/>
      <dgm:spPr/>
      <dgm:t>
        <a:bodyPr/>
        <a:lstStyle/>
        <a:p>
          <a:endParaRPr lang="zh-CN" altLang="en-US"/>
        </a:p>
      </dgm:t>
    </dgm:pt>
    <dgm:pt modelId="{7CAB3A6B-6DF9-8447-829A-186992847DC8}" type="pres">
      <dgm:prSet presAssocID="{5DE896AD-2B4A-7345-8AB5-9BB6ED293017}" presName="Name0" presStyleCnt="0">
        <dgm:presLayoutVars>
          <dgm:dir/>
          <dgm:resizeHandles val="exact"/>
        </dgm:presLayoutVars>
      </dgm:prSet>
      <dgm:spPr/>
    </dgm:pt>
    <dgm:pt modelId="{69FB0F15-FF2A-D740-9932-4F5CA21143E3}" type="pres">
      <dgm:prSet presAssocID="{591C9F87-671E-244B-9ADC-57DAD6BD792C}" presName="node" presStyleLbl="node1" presStyleIdx="0" presStyleCnt="8">
        <dgm:presLayoutVars>
          <dgm:bulletEnabled val="1"/>
        </dgm:presLayoutVars>
      </dgm:prSet>
      <dgm:spPr/>
    </dgm:pt>
    <dgm:pt modelId="{F5A44A10-8796-E343-910D-D63C0EF01EF0}" type="pres">
      <dgm:prSet presAssocID="{1C199680-9F21-624F-B16B-7F61F13A0D57}" presName="sibTrans" presStyleLbl="sibTrans2D1" presStyleIdx="0" presStyleCnt="7"/>
      <dgm:spPr/>
    </dgm:pt>
    <dgm:pt modelId="{A8174894-4043-A844-87BD-5B44CF3FC97C}" type="pres">
      <dgm:prSet presAssocID="{1C199680-9F21-624F-B16B-7F61F13A0D57}" presName="connectorText" presStyleLbl="sibTrans2D1" presStyleIdx="0" presStyleCnt="7"/>
      <dgm:spPr/>
    </dgm:pt>
    <dgm:pt modelId="{E670E29F-28EB-1E41-9F8F-D91E0EE4E314}" type="pres">
      <dgm:prSet presAssocID="{7BCE4B45-6534-704A-B124-D0D6706F29D6}" presName="node" presStyleLbl="node1" presStyleIdx="1" presStyleCnt="8">
        <dgm:presLayoutVars>
          <dgm:bulletEnabled val="1"/>
        </dgm:presLayoutVars>
      </dgm:prSet>
      <dgm:spPr/>
    </dgm:pt>
    <dgm:pt modelId="{0F8DC831-21B4-AA48-9375-DCE0300F647F}" type="pres">
      <dgm:prSet presAssocID="{6B9413DB-596A-C644-B5EE-282960F8918F}" presName="sibTrans" presStyleLbl="sibTrans2D1" presStyleIdx="1" presStyleCnt="7"/>
      <dgm:spPr/>
    </dgm:pt>
    <dgm:pt modelId="{FC00AB1D-DA38-354F-9583-375D464D5E50}" type="pres">
      <dgm:prSet presAssocID="{6B9413DB-596A-C644-B5EE-282960F8918F}" presName="connectorText" presStyleLbl="sibTrans2D1" presStyleIdx="1" presStyleCnt="7"/>
      <dgm:spPr/>
    </dgm:pt>
    <dgm:pt modelId="{9CAB8A9C-05E0-CC47-BF8D-5FC009531455}" type="pres">
      <dgm:prSet presAssocID="{9B1BCFE1-ECD6-BC4D-8068-9A9647D964CC}" presName="node" presStyleLbl="node1" presStyleIdx="2" presStyleCnt="8">
        <dgm:presLayoutVars>
          <dgm:bulletEnabled val="1"/>
        </dgm:presLayoutVars>
      </dgm:prSet>
      <dgm:spPr/>
    </dgm:pt>
    <dgm:pt modelId="{D91B578C-A76F-B345-9B94-98D2299DBB4C}" type="pres">
      <dgm:prSet presAssocID="{5B50E0DB-3F9C-9340-9EA5-4899941CDA7B}" presName="sibTrans" presStyleLbl="sibTrans2D1" presStyleIdx="2" presStyleCnt="7"/>
      <dgm:spPr/>
    </dgm:pt>
    <dgm:pt modelId="{39E99351-CE6D-A344-A649-7DA558F5A2F1}" type="pres">
      <dgm:prSet presAssocID="{5B50E0DB-3F9C-9340-9EA5-4899941CDA7B}" presName="connectorText" presStyleLbl="sibTrans2D1" presStyleIdx="2" presStyleCnt="7"/>
      <dgm:spPr/>
    </dgm:pt>
    <dgm:pt modelId="{A3909FE5-E34C-2344-98E3-2232B8DAF846}" type="pres">
      <dgm:prSet presAssocID="{25044444-E063-F440-AC93-1E4BB089F127}" presName="node" presStyleLbl="node1" presStyleIdx="3" presStyleCnt="8">
        <dgm:presLayoutVars>
          <dgm:bulletEnabled val="1"/>
        </dgm:presLayoutVars>
      </dgm:prSet>
      <dgm:spPr/>
    </dgm:pt>
    <dgm:pt modelId="{81F6D626-AC93-E040-823B-1DBBABFA1526}" type="pres">
      <dgm:prSet presAssocID="{5112AE08-5C50-2A4C-BED1-AB2F41E76DAF}" presName="sibTrans" presStyleLbl="sibTrans2D1" presStyleIdx="3" presStyleCnt="7"/>
      <dgm:spPr/>
    </dgm:pt>
    <dgm:pt modelId="{A9767293-81A4-3B42-8205-67F4939B099F}" type="pres">
      <dgm:prSet presAssocID="{5112AE08-5C50-2A4C-BED1-AB2F41E76DAF}" presName="connectorText" presStyleLbl="sibTrans2D1" presStyleIdx="3" presStyleCnt="7"/>
      <dgm:spPr/>
    </dgm:pt>
    <dgm:pt modelId="{9952A877-20E8-5340-81AE-FB2BCAE39DF5}" type="pres">
      <dgm:prSet presAssocID="{341A0A41-3C08-A945-8CFC-07EAF873905C}" presName="node" presStyleLbl="node1" presStyleIdx="4" presStyleCnt="8" custLinFactX="-99814" custLinFactY="53255" custLinFactNeighborX="-100000" custLinFactNeighborY="100000">
        <dgm:presLayoutVars>
          <dgm:bulletEnabled val="1"/>
        </dgm:presLayoutVars>
      </dgm:prSet>
      <dgm:spPr/>
    </dgm:pt>
    <dgm:pt modelId="{22F1C6E0-033F-1742-9F8E-F02A48273945}" type="pres">
      <dgm:prSet presAssocID="{A09CAE85-3F09-7447-9A72-9851334946A9}" presName="sibTrans" presStyleLbl="sibTrans2D1" presStyleIdx="4" presStyleCnt="7"/>
      <dgm:spPr/>
    </dgm:pt>
    <dgm:pt modelId="{EA816813-952B-EE49-B6A4-DD4BF50C813E}" type="pres">
      <dgm:prSet presAssocID="{A09CAE85-3F09-7447-9A72-9851334946A9}" presName="connectorText" presStyleLbl="sibTrans2D1" presStyleIdx="4" presStyleCnt="7"/>
      <dgm:spPr/>
    </dgm:pt>
    <dgm:pt modelId="{2D9CFD6B-E2A0-5247-A105-DF3D60C2270D}" type="pres">
      <dgm:prSet presAssocID="{8EEE3C52-874E-AE46-BDE9-5ABE14C1B617}" presName="node" presStyleLbl="node1" presStyleIdx="5" presStyleCnt="8" custLinFactX="-299459" custLinFactY="53604" custLinFactNeighborX="-300000" custLinFactNeighborY="100000">
        <dgm:presLayoutVars>
          <dgm:bulletEnabled val="1"/>
        </dgm:presLayoutVars>
      </dgm:prSet>
      <dgm:spPr/>
    </dgm:pt>
    <dgm:pt modelId="{0B08B0F4-CC49-274E-B27F-36FAA8B824C9}" type="pres">
      <dgm:prSet presAssocID="{3FA2FEDC-EF9B-C14F-95EE-4D91C2445142}" presName="sibTrans" presStyleLbl="sibTrans2D1" presStyleIdx="5" presStyleCnt="7"/>
      <dgm:spPr/>
    </dgm:pt>
    <dgm:pt modelId="{CE97180D-A268-3642-AF23-F7416FF55B64}" type="pres">
      <dgm:prSet presAssocID="{3FA2FEDC-EF9B-C14F-95EE-4D91C2445142}" presName="connectorText" presStyleLbl="sibTrans2D1" presStyleIdx="5" presStyleCnt="7"/>
      <dgm:spPr/>
    </dgm:pt>
    <dgm:pt modelId="{115E60F9-DD75-5C43-843B-CB4EE8A239F2}" type="pres">
      <dgm:prSet presAssocID="{DA6C7C54-F0FA-7B4E-B090-D4F9A9E08A15}" presName="node" presStyleLbl="node1" presStyleIdx="6" presStyleCnt="8" custLinFactX="-499843" custLinFactY="55312" custLinFactNeighborX="-500000" custLinFactNeighborY="100000">
        <dgm:presLayoutVars>
          <dgm:bulletEnabled val="1"/>
        </dgm:presLayoutVars>
      </dgm:prSet>
      <dgm:spPr/>
    </dgm:pt>
    <dgm:pt modelId="{E3851F1B-9187-3044-B590-22E9069DCAA1}" type="pres">
      <dgm:prSet presAssocID="{0E339BEB-B6E1-A44B-877A-6B656F8B8842}" presName="sibTrans" presStyleLbl="sibTrans2D1" presStyleIdx="6" presStyleCnt="7" custLinFactNeighborX="-3045" custLinFactNeighborY="1605"/>
      <dgm:spPr/>
    </dgm:pt>
    <dgm:pt modelId="{93D451DE-8227-7947-B167-E27BAC48E6FE}" type="pres">
      <dgm:prSet presAssocID="{0E339BEB-B6E1-A44B-877A-6B656F8B8842}" presName="connectorText" presStyleLbl="sibTrans2D1" presStyleIdx="6" presStyleCnt="7"/>
      <dgm:spPr/>
    </dgm:pt>
    <dgm:pt modelId="{A52D0EC1-A5A0-2843-A180-59C2201ECB9A}" type="pres">
      <dgm:prSet presAssocID="{81DC56FC-8A95-5F44-86B6-74987540F3DB}" presName="node" presStyleLbl="node1" presStyleIdx="7" presStyleCnt="8" custLinFactX="-696052" custLinFactY="57070" custLinFactNeighborX="-700000" custLinFactNeighborY="100000">
        <dgm:presLayoutVars>
          <dgm:bulletEnabled val="1"/>
        </dgm:presLayoutVars>
      </dgm:prSet>
      <dgm:spPr/>
    </dgm:pt>
  </dgm:ptLst>
  <dgm:cxnLst>
    <dgm:cxn modelId="{ECF90300-50F4-8243-ACF4-DF88FB561D65}" type="presOf" srcId="{6B9413DB-596A-C644-B5EE-282960F8918F}" destId="{0F8DC831-21B4-AA48-9375-DCE0300F647F}" srcOrd="0" destOrd="0" presId="urn:microsoft.com/office/officeart/2005/8/layout/process1"/>
    <dgm:cxn modelId="{21CB340B-F5D8-B848-855D-5D3F1DB6B1A6}" type="presOf" srcId="{25044444-E063-F440-AC93-1E4BB089F127}" destId="{A3909FE5-E34C-2344-98E3-2232B8DAF846}" srcOrd="0" destOrd="0" presId="urn:microsoft.com/office/officeart/2005/8/layout/process1"/>
    <dgm:cxn modelId="{61580E19-5825-534E-8CD1-6949EF38573A}" type="presOf" srcId="{5112AE08-5C50-2A4C-BED1-AB2F41E76DAF}" destId="{A9767293-81A4-3B42-8205-67F4939B099F}" srcOrd="1" destOrd="0" presId="urn:microsoft.com/office/officeart/2005/8/layout/process1"/>
    <dgm:cxn modelId="{7A40DA23-FA7D-4D47-995E-35C8AE7DD95D}" type="presOf" srcId="{DA6C7C54-F0FA-7B4E-B090-D4F9A9E08A15}" destId="{115E60F9-DD75-5C43-843B-CB4EE8A239F2}" srcOrd="0" destOrd="0" presId="urn:microsoft.com/office/officeart/2005/8/layout/process1"/>
    <dgm:cxn modelId="{95454028-16EC-154F-9769-BE1666809BD6}" type="presOf" srcId="{81DC56FC-8A95-5F44-86B6-74987540F3DB}" destId="{A52D0EC1-A5A0-2843-A180-59C2201ECB9A}" srcOrd="0" destOrd="0" presId="urn:microsoft.com/office/officeart/2005/8/layout/process1"/>
    <dgm:cxn modelId="{C9BA922D-A4B8-F640-916F-AF0BC0E0B407}" type="presOf" srcId="{1C199680-9F21-624F-B16B-7F61F13A0D57}" destId="{F5A44A10-8796-E343-910D-D63C0EF01EF0}" srcOrd="0" destOrd="0" presId="urn:microsoft.com/office/officeart/2005/8/layout/process1"/>
    <dgm:cxn modelId="{BFA7422E-55CF-3D41-885D-A94F009E7FBF}" type="presOf" srcId="{341A0A41-3C08-A945-8CFC-07EAF873905C}" destId="{9952A877-20E8-5340-81AE-FB2BCAE39DF5}" srcOrd="0" destOrd="0" presId="urn:microsoft.com/office/officeart/2005/8/layout/process1"/>
    <dgm:cxn modelId="{5B25CC35-4801-8344-A81C-FE1C3ED3DD82}" type="presOf" srcId="{0E339BEB-B6E1-A44B-877A-6B656F8B8842}" destId="{E3851F1B-9187-3044-B590-22E9069DCAA1}" srcOrd="0" destOrd="0" presId="urn:microsoft.com/office/officeart/2005/8/layout/process1"/>
    <dgm:cxn modelId="{8C2AA938-8692-BE49-870D-2B736771316B}" srcId="{5DE896AD-2B4A-7345-8AB5-9BB6ED293017}" destId="{7BCE4B45-6534-704A-B124-D0D6706F29D6}" srcOrd="1" destOrd="0" parTransId="{392D0780-AB35-B549-92CF-0A548D58EE80}" sibTransId="{6B9413DB-596A-C644-B5EE-282960F8918F}"/>
    <dgm:cxn modelId="{DB83C546-5AC4-A848-B97D-674EAE358525}" type="presOf" srcId="{6B9413DB-596A-C644-B5EE-282960F8918F}" destId="{FC00AB1D-DA38-354F-9583-375D464D5E50}" srcOrd="1" destOrd="0" presId="urn:microsoft.com/office/officeart/2005/8/layout/process1"/>
    <dgm:cxn modelId="{D29BAC4A-7F1E-524A-9EDF-D9CD43D08840}" srcId="{5DE896AD-2B4A-7345-8AB5-9BB6ED293017}" destId="{25044444-E063-F440-AC93-1E4BB089F127}" srcOrd="3" destOrd="0" parTransId="{27B101B0-1EA2-2042-8542-829048F0BC32}" sibTransId="{5112AE08-5C50-2A4C-BED1-AB2F41E76DAF}"/>
    <dgm:cxn modelId="{F3714F52-9211-7B48-A12F-0FB8615EE555}" type="presOf" srcId="{3FA2FEDC-EF9B-C14F-95EE-4D91C2445142}" destId="{0B08B0F4-CC49-274E-B27F-36FAA8B824C9}" srcOrd="0" destOrd="0" presId="urn:microsoft.com/office/officeart/2005/8/layout/process1"/>
    <dgm:cxn modelId="{38FDF459-245B-0E40-942F-D38E166E9772}" type="presOf" srcId="{A09CAE85-3F09-7447-9A72-9851334946A9}" destId="{22F1C6E0-033F-1742-9F8E-F02A48273945}" srcOrd="0" destOrd="0" presId="urn:microsoft.com/office/officeart/2005/8/layout/process1"/>
    <dgm:cxn modelId="{2FFB5A5B-B34C-9444-980A-8E035C1CC443}" type="presOf" srcId="{1C199680-9F21-624F-B16B-7F61F13A0D57}" destId="{A8174894-4043-A844-87BD-5B44CF3FC97C}" srcOrd="1" destOrd="0" presId="urn:microsoft.com/office/officeart/2005/8/layout/process1"/>
    <dgm:cxn modelId="{D61A736B-CA26-5F41-A0CB-0465F1FFF80B}" srcId="{5DE896AD-2B4A-7345-8AB5-9BB6ED293017}" destId="{81DC56FC-8A95-5F44-86B6-74987540F3DB}" srcOrd="7" destOrd="0" parTransId="{28267F3B-CA0C-8145-9D48-8319AE701760}" sibTransId="{03910664-5268-384C-B0CE-55212180E48C}"/>
    <dgm:cxn modelId="{71B18283-F976-0D40-B65C-5BF4955988AD}" type="presOf" srcId="{591C9F87-671E-244B-9ADC-57DAD6BD792C}" destId="{69FB0F15-FF2A-D740-9932-4F5CA21143E3}" srcOrd="0" destOrd="0" presId="urn:microsoft.com/office/officeart/2005/8/layout/process1"/>
    <dgm:cxn modelId="{648E2A88-C898-D34B-AA8B-35616A804AA2}" srcId="{5DE896AD-2B4A-7345-8AB5-9BB6ED293017}" destId="{DA6C7C54-F0FA-7B4E-B090-D4F9A9E08A15}" srcOrd="6" destOrd="0" parTransId="{F2471ED3-6F6F-6647-A7AA-312DCB4D218A}" sibTransId="{0E339BEB-B6E1-A44B-877A-6B656F8B8842}"/>
    <dgm:cxn modelId="{0091BE8D-1AFF-3B47-9C7E-1B58D57F5A85}" srcId="{5DE896AD-2B4A-7345-8AB5-9BB6ED293017}" destId="{8EEE3C52-874E-AE46-BDE9-5ABE14C1B617}" srcOrd="5" destOrd="0" parTransId="{87F4E8AA-874B-E14C-868E-AE10A4FB1519}" sibTransId="{3FA2FEDC-EF9B-C14F-95EE-4D91C2445142}"/>
    <dgm:cxn modelId="{A51D3E90-5357-F043-8D49-2BA0936567AF}" srcId="{5DE896AD-2B4A-7345-8AB5-9BB6ED293017}" destId="{9B1BCFE1-ECD6-BC4D-8068-9A9647D964CC}" srcOrd="2" destOrd="0" parTransId="{363B1223-D1C8-4D4D-AAEE-427298350D0E}" sibTransId="{5B50E0DB-3F9C-9340-9EA5-4899941CDA7B}"/>
    <dgm:cxn modelId="{74E20491-5D44-BA4F-95E7-3133BF7F7291}" type="presOf" srcId="{5112AE08-5C50-2A4C-BED1-AB2F41E76DAF}" destId="{81F6D626-AC93-E040-823B-1DBBABFA1526}" srcOrd="0" destOrd="0" presId="urn:microsoft.com/office/officeart/2005/8/layout/process1"/>
    <dgm:cxn modelId="{560AA391-BF64-B34A-8EB7-92F62BD131AF}" type="presOf" srcId="{5DE896AD-2B4A-7345-8AB5-9BB6ED293017}" destId="{7CAB3A6B-6DF9-8447-829A-186992847DC8}" srcOrd="0" destOrd="0" presId="urn:microsoft.com/office/officeart/2005/8/layout/process1"/>
    <dgm:cxn modelId="{A98DE598-C10A-F844-8042-058DFA18C7D3}" type="presOf" srcId="{5B50E0DB-3F9C-9340-9EA5-4899941CDA7B}" destId="{D91B578C-A76F-B345-9B94-98D2299DBB4C}" srcOrd="0" destOrd="0" presId="urn:microsoft.com/office/officeart/2005/8/layout/process1"/>
    <dgm:cxn modelId="{DC52209F-30DF-254D-80E6-24A65529CDDB}" type="presOf" srcId="{7BCE4B45-6534-704A-B124-D0D6706F29D6}" destId="{E670E29F-28EB-1E41-9F8F-D91E0EE4E314}" srcOrd="0" destOrd="0" presId="urn:microsoft.com/office/officeart/2005/8/layout/process1"/>
    <dgm:cxn modelId="{D234559F-1BA5-6146-A9A0-7FE367CE5F78}" type="presOf" srcId="{3FA2FEDC-EF9B-C14F-95EE-4D91C2445142}" destId="{CE97180D-A268-3642-AF23-F7416FF55B64}" srcOrd="1" destOrd="0" presId="urn:microsoft.com/office/officeart/2005/8/layout/process1"/>
    <dgm:cxn modelId="{5128D1A9-870D-5846-AD9F-3B173BBB84DF}" type="presOf" srcId="{5B50E0DB-3F9C-9340-9EA5-4899941CDA7B}" destId="{39E99351-CE6D-A344-A649-7DA558F5A2F1}" srcOrd="1" destOrd="0" presId="urn:microsoft.com/office/officeart/2005/8/layout/process1"/>
    <dgm:cxn modelId="{A0E771AF-C8BC-4F48-8BAB-9841551E1167}" type="presOf" srcId="{A09CAE85-3F09-7447-9A72-9851334946A9}" destId="{EA816813-952B-EE49-B6A4-DD4BF50C813E}" srcOrd="1" destOrd="0" presId="urn:microsoft.com/office/officeart/2005/8/layout/process1"/>
    <dgm:cxn modelId="{6E55D6C4-6D2D-424D-8BE4-CDA9CDF26914}" srcId="{5DE896AD-2B4A-7345-8AB5-9BB6ED293017}" destId="{341A0A41-3C08-A945-8CFC-07EAF873905C}" srcOrd="4" destOrd="0" parTransId="{A5A2A8B1-C7B4-9F43-B331-42AC18469BCB}" sibTransId="{A09CAE85-3F09-7447-9A72-9851334946A9}"/>
    <dgm:cxn modelId="{1AC312D5-E4CD-FC49-B446-93FAF8C793E4}" type="presOf" srcId="{9B1BCFE1-ECD6-BC4D-8068-9A9647D964CC}" destId="{9CAB8A9C-05E0-CC47-BF8D-5FC009531455}" srcOrd="0" destOrd="0" presId="urn:microsoft.com/office/officeart/2005/8/layout/process1"/>
    <dgm:cxn modelId="{1CA6FFDC-B3A9-A44E-B712-628906821EA2}" type="presOf" srcId="{8EEE3C52-874E-AE46-BDE9-5ABE14C1B617}" destId="{2D9CFD6B-E2A0-5247-A105-DF3D60C2270D}" srcOrd="0" destOrd="0" presId="urn:microsoft.com/office/officeart/2005/8/layout/process1"/>
    <dgm:cxn modelId="{B1471CF5-BA43-F842-B70F-B03B714782CE}" type="presOf" srcId="{0E339BEB-B6E1-A44B-877A-6B656F8B8842}" destId="{93D451DE-8227-7947-B167-E27BAC48E6FE}" srcOrd="1" destOrd="0" presId="urn:microsoft.com/office/officeart/2005/8/layout/process1"/>
    <dgm:cxn modelId="{30B64FF6-8901-4C47-B472-C47490455D1E}" srcId="{5DE896AD-2B4A-7345-8AB5-9BB6ED293017}" destId="{591C9F87-671E-244B-9ADC-57DAD6BD792C}" srcOrd="0" destOrd="0" parTransId="{02C06E70-EFC3-8C4B-B366-04C1CCACACF3}" sibTransId="{1C199680-9F21-624F-B16B-7F61F13A0D57}"/>
    <dgm:cxn modelId="{4C14D729-C961-FE45-8DE3-703379C647BD}" type="presParOf" srcId="{7CAB3A6B-6DF9-8447-829A-186992847DC8}" destId="{69FB0F15-FF2A-D740-9932-4F5CA21143E3}" srcOrd="0" destOrd="0" presId="urn:microsoft.com/office/officeart/2005/8/layout/process1"/>
    <dgm:cxn modelId="{8302C942-AB97-EA4E-8887-8ECED21B937F}" type="presParOf" srcId="{7CAB3A6B-6DF9-8447-829A-186992847DC8}" destId="{F5A44A10-8796-E343-910D-D63C0EF01EF0}" srcOrd="1" destOrd="0" presId="urn:microsoft.com/office/officeart/2005/8/layout/process1"/>
    <dgm:cxn modelId="{F3F8F2A4-23C5-C54E-BCF0-FDAFE0E52394}" type="presParOf" srcId="{F5A44A10-8796-E343-910D-D63C0EF01EF0}" destId="{A8174894-4043-A844-87BD-5B44CF3FC97C}" srcOrd="0" destOrd="0" presId="urn:microsoft.com/office/officeart/2005/8/layout/process1"/>
    <dgm:cxn modelId="{FF99554A-A412-DB44-ABE1-9D7FABF0A52D}" type="presParOf" srcId="{7CAB3A6B-6DF9-8447-829A-186992847DC8}" destId="{E670E29F-28EB-1E41-9F8F-D91E0EE4E314}" srcOrd="2" destOrd="0" presId="urn:microsoft.com/office/officeart/2005/8/layout/process1"/>
    <dgm:cxn modelId="{9CDC948C-C295-7545-9A33-A3E93F12C504}" type="presParOf" srcId="{7CAB3A6B-6DF9-8447-829A-186992847DC8}" destId="{0F8DC831-21B4-AA48-9375-DCE0300F647F}" srcOrd="3" destOrd="0" presId="urn:microsoft.com/office/officeart/2005/8/layout/process1"/>
    <dgm:cxn modelId="{1C07F33D-E2B7-0044-B2AB-F961C343F9A7}" type="presParOf" srcId="{0F8DC831-21B4-AA48-9375-DCE0300F647F}" destId="{FC00AB1D-DA38-354F-9583-375D464D5E50}" srcOrd="0" destOrd="0" presId="urn:microsoft.com/office/officeart/2005/8/layout/process1"/>
    <dgm:cxn modelId="{7CA7BF29-A82D-A843-A938-0ED29F1546E5}" type="presParOf" srcId="{7CAB3A6B-6DF9-8447-829A-186992847DC8}" destId="{9CAB8A9C-05E0-CC47-BF8D-5FC009531455}" srcOrd="4" destOrd="0" presId="urn:microsoft.com/office/officeart/2005/8/layout/process1"/>
    <dgm:cxn modelId="{BD994D3C-138D-604E-AF2E-A0FEF1CA331A}" type="presParOf" srcId="{7CAB3A6B-6DF9-8447-829A-186992847DC8}" destId="{D91B578C-A76F-B345-9B94-98D2299DBB4C}" srcOrd="5" destOrd="0" presId="urn:microsoft.com/office/officeart/2005/8/layout/process1"/>
    <dgm:cxn modelId="{92ED9463-2E2B-3349-BA9C-40C4142717B0}" type="presParOf" srcId="{D91B578C-A76F-B345-9B94-98D2299DBB4C}" destId="{39E99351-CE6D-A344-A649-7DA558F5A2F1}" srcOrd="0" destOrd="0" presId="urn:microsoft.com/office/officeart/2005/8/layout/process1"/>
    <dgm:cxn modelId="{71359EFC-A744-2541-BD63-46EDCB75BC3D}" type="presParOf" srcId="{7CAB3A6B-6DF9-8447-829A-186992847DC8}" destId="{A3909FE5-E34C-2344-98E3-2232B8DAF846}" srcOrd="6" destOrd="0" presId="urn:microsoft.com/office/officeart/2005/8/layout/process1"/>
    <dgm:cxn modelId="{F2DB85AD-8C6A-824D-A410-A4FD2F37E0A9}" type="presParOf" srcId="{7CAB3A6B-6DF9-8447-829A-186992847DC8}" destId="{81F6D626-AC93-E040-823B-1DBBABFA1526}" srcOrd="7" destOrd="0" presId="urn:microsoft.com/office/officeart/2005/8/layout/process1"/>
    <dgm:cxn modelId="{AA4F00A4-DAAC-0F41-97AE-B6D23AEE0A97}" type="presParOf" srcId="{81F6D626-AC93-E040-823B-1DBBABFA1526}" destId="{A9767293-81A4-3B42-8205-67F4939B099F}" srcOrd="0" destOrd="0" presId="urn:microsoft.com/office/officeart/2005/8/layout/process1"/>
    <dgm:cxn modelId="{32F00DF6-96ED-6F41-A304-5562E1C3D549}" type="presParOf" srcId="{7CAB3A6B-6DF9-8447-829A-186992847DC8}" destId="{9952A877-20E8-5340-81AE-FB2BCAE39DF5}" srcOrd="8" destOrd="0" presId="urn:microsoft.com/office/officeart/2005/8/layout/process1"/>
    <dgm:cxn modelId="{D16B977D-CD85-D34A-BFE5-D4FCB7482EE2}" type="presParOf" srcId="{7CAB3A6B-6DF9-8447-829A-186992847DC8}" destId="{22F1C6E0-033F-1742-9F8E-F02A48273945}" srcOrd="9" destOrd="0" presId="urn:microsoft.com/office/officeart/2005/8/layout/process1"/>
    <dgm:cxn modelId="{8E760CD7-3C8C-344E-A09D-BD25A3D1C1EF}" type="presParOf" srcId="{22F1C6E0-033F-1742-9F8E-F02A48273945}" destId="{EA816813-952B-EE49-B6A4-DD4BF50C813E}" srcOrd="0" destOrd="0" presId="urn:microsoft.com/office/officeart/2005/8/layout/process1"/>
    <dgm:cxn modelId="{C32120F9-A7C3-0347-900C-CA0E5B991ADE}" type="presParOf" srcId="{7CAB3A6B-6DF9-8447-829A-186992847DC8}" destId="{2D9CFD6B-E2A0-5247-A105-DF3D60C2270D}" srcOrd="10" destOrd="0" presId="urn:microsoft.com/office/officeart/2005/8/layout/process1"/>
    <dgm:cxn modelId="{B526AB65-8CAD-0B4A-B8E2-923A0EFCF7BE}" type="presParOf" srcId="{7CAB3A6B-6DF9-8447-829A-186992847DC8}" destId="{0B08B0F4-CC49-274E-B27F-36FAA8B824C9}" srcOrd="11" destOrd="0" presId="urn:microsoft.com/office/officeart/2005/8/layout/process1"/>
    <dgm:cxn modelId="{0186B854-4A3A-AF4A-8DEB-D35AAB928749}" type="presParOf" srcId="{0B08B0F4-CC49-274E-B27F-36FAA8B824C9}" destId="{CE97180D-A268-3642-AF23-F7416FF55B64}" srcOrd="0" destOrd="0" presId="urn:microsoft.com/office/officeart/2005/8/layout/process1"/>
    <dgm:cxn modelId="{366290BF-2CC0-A54B-8633-DF7A4DDBE4FD}" type="presParOf" srcId="{7CAB3A6B-6DF9-8447-829A-186992847DC8}" destId="{115E60F9-DD75-5C43-843B-CB4EE8A239F2}" srcOrd="12" destOrd="0" presId="urn:microsoft.com/office/officeart/2005/8/layout/process1"/>
    <dgm:cxn modelId="{07845820-2532-5547-AE7B-701322F61B4A}" type="presParOf" srcId="{7CAB3A6B-6DF9-8447-829A-186992847DC8}" destId="{E3851F1B-9187-3044-B590-22E9069DCAA1}" srcOrd="13" destOrd="0" presId="urn:microsoft.com/office/officeart/2005/8/layout/process1"/>
    <dgm:cxn modelId="{76E4C659-0459-BF4B-9710-1258279BDF47}" type="presParOf" srcId="{E3851F1B-9187-3044-B590-22E9069DCAA1}" destId="{93D451DE-8227-7947-B167-E27BAC48E6FE}" srcOrd="0" destOrd="0" presId="urn:microsoft.com/office/officeart/2005/8/layout/process1"/>
    <dgm:cxn modelId="{C072C69B-D74C-C646-AAF1-085988F9E107}" type="presParOf" srcId="{7CAB3A6B-6DF9-8447-829A-186992847DC8}" destId="{A52D0EC1-A5A0-2843-A180-59C2201ECB9A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84D81-98C4-8A49-B2C1-93C87F6D33F4}" type="doc">
      <dgm:prSet loTypeId="urn:microsoft.com/office/officeart/2005/8/layout/radial4" loCatId="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zh-CN" altLang="en-US"/>
        </a:p>
      </dgm:t>
    </dgm:pt>
    <dgm:pt modelId="{AAAEB898-6BDF-5440-9272-4C50378C74A2}">
      <dgm:prSet phldrT="[文本]"/>
      <dgm:spPr/>
      <dgm:t>
        <a:bodyPr/>
        <a:lstStyle/>
        <a:p>
          <a:r>
            <a:rPr lang="en-US" altLang="zh-CN" dirty="0"/>
            <a:t>Set DT flag, record the event within 10s window</a:t>
          </a:r>
        </a:p>
      </dgm:t>
    </dgm:pt>
    <dgm:pt modelId="{F6FA26C3-2C9D-4744-985F-C0581823E45C}" type="parTrans" cxnId="{813EDE76-CFC5-754E-9516-CCEC155FE419}">
      <dgm:prSet/>
      <dgm:spPr/>
      <dgm:t>
        <a:bodyPr/>
        <a:lstStyle/>
        <a:p>
          <a:endParaRPr lang="zh-CN" altLang="en-US"/>
        </a:p>
      </dgm:t>
    </dgm:pt>
    <dgm:pt modelId="{DBDB3346-D1DF-A045-AEE5-46846600BD62}" type="sibTrans" cxnId="{813EDE76-CFC5-754E-9516-CCEC155FE419}">
      <dgm:prSet/>
      <dgm:spPr/>
      <dgm:t>
        <a:bodyPr/>
        <a:lstStyle/>
        <a:p>
          <a:endParaRPr lang="zh-CN" altLang="en-US"/>
        </a:p>
      </dgm:t>
    </dgm:pt>
    <dgm:pt modelId="{ADDE5D7D-910E-DF4C-B07A-40DF8DB0209F}">
      <dgm:prSet phldrT="[文本]"/>
      <dgm:spPr/>
      <dgm:t>
        <a:bodyPr/>
        <a:lstStyle/>
        <a:p>
          <a:r>
            <a:rPr lang="en-US" altLang="en-US" dirty="0"/>
            <a:t>Continues</a:t>
          </a:r>
          <a:r>
            <a:rPr lang="zh-CN" altLang="en-US" dirty="0"/>
            <a:t> </a:t>
          </a:r>
          <a:r>
            <a:rPr lang="en-US" altLang="en-US" dirty="0"/>
            <a:t>Derivative &gt; 0 </a:t>
          </a:r>
          <a:endParaRPr lang="zh-CN" altLang="en-US" dirty="0"/>
        </a:p>
      </dgm:t>
    </dgm:pt>
    <dgm:pt modelId="{03E4A7D3-A899-FF44-AC9A-0DA6CBE16879}" type="parTrans" cxnId="{2F4E6385-4489-454A-B644-8122C27A7159}">
      <dgm:prSet/>
      <dgm:spPr/>
      <dgm:t>
        <a:bodyPr/>
        <a:lstStyle/>
        <a:p>
          <a:endParaRPr lang="zh-CN" altLang="en-US"/>
        </a:p>
      </dgm:t>
    </dgm:pt>
    <dgm:pt modelId="{0CD41CBB-EE52-E14D-B7ED-5D383E79A018}" type="sibTrans" cxnId="{2F4E6385-4489-454A-B644-8122C27A7159}">
      <dgm:prSet/>
      <dgm:spPr/>
      <dgm:t>
        <a:bodyPr/>
        <a:lstStyle/>
        <a:p>
          <a:endParaRPr lang="zh-CN" altLang="en-US"/>
        </a:p>
      </dgm:t>
    </dgm:pt>
    <dgm:pt modelId="{64BFE13B-6A32-6C45-84AE-159C428DE3BA}">
      <dgm:prSet phldrT="[文本]"/>
      <dgm:spPr/>
      <dgm:t>
        <a:bodyPr/>
        <a:lstStyle/>
        <a:p>
          <a:r>
            <a:rPr lang="en-US" altLang="zh-CN" dirty="0"/>
            <a:t>Threshold &gt; 3 times RMS</a:t>
          </a:r>
          <a:endParaRPr lang="zh-CN" altLang="en-US" dirty="0"/>
        </a:p>
      </dgm:t>
    </dgm:pt>
    <dgm:pt modelId="{69F8CA04-40BD-1C45-868F-B7AF03F7E881}" type="parTrans" cxnId="{22B0FCE3-A9FC-EA4A-B6D7-7B1274E3BEA3}">
      <dgm:prSet/>
      <dgm:spPr/>
      <dgm:t>
        <a:bodyPr/>
        <a:lstStyle/>
        <a:p>
          <a:endParaRPr lang="zh-CN" altLang="en-US"/>
        </a:p>
      </dgm:t>
    </dgm:pt>
    <dgm:pt modelId="{BCEB72FC-684D-F944-86CA-7730746950C0}" type="sibTrans" cxnId="{22B0FCE3-A9FC-EA4A-B6D7-7B1274E3BEA3}">
      <dgm:prSet/>
      <dgm:spPr/>
      <dgm:t>
        <a:bodyPr/>
        <a:lstStyle/>
        <a:p>
          <a:endParaRPr lang="zh-CN" altLang="en-US"/>
        </a:p>
      </dgm:t>
    </dgm:pt>
    <dgm:pt modelId="{5875C980-3A94-5C41-9023-B61AF4D36729}">
      <dgm:prSet phldrT="[文本]"/>
      <dgm:spPr/>
      <dgm:t>
        <a:bodyPr/>
        <a:lstStyle/>
        <a:p>
          <a:r>
            <a:rPr lang="en-US" altLang="zh-CN" dirty="0"/>
            <a:t>Baseline slope projected to X-axis</a:t>
          </a:r>
          <a:endParaRPr lang="zh-CN" altLang="en-US" dirty="0"/>
        </a:p>
      </dgm:t>
    </dgm:pt>
    <dgm:pt modelId="{53B450B9-2EB8-E141-AB6D-9F82497517E7}" type="parTrans" cxnId="{3D909ABF-9A6C-AF43-896C-02080B2D22B7}">
      <dgm:prSet/>
      <dgm:spPr/>
      <dgm:t>
        <a:bodyPr/>
        <a:lstStyle/>
        <a:p>
          <a:endParaRPr lang="zh-CN" altLang="en-US"/>
        </a:p>
      </dgm:t>
    </dgm:pt>
    <dgm:pt modelId="{40817EB0-896A-9F4C-90EE-804DD0210D60}" type="sibTrans" cxnId="{3D909ABF-9A6C-AF43-896C-02080B2D22B7}">
      <dgm:prSet/>
      <dgm:spPr/>
      <dgm:t>
        <a:bodyPr/>
        <a:lstStyle/>
        <a:p>
          <a:endParaRPr lang="zh-CN" altLang="en-US"/>
        </a:p>
      </dgm:t>
    </dgm:pt>
    <dgm:pt modelId="{9FDF73DC-E0D6-7A43-A449-094F6DDAD57E}">
      <dgm:prSet/>
      <dgm:spPr/>
      <dgm:t>
        <a:bodyPr/>
        <a:lstStyle/>
        <a:p>
          <a:r>
            <a:rPr lang="en-US" altLang="zh-CN" dirty="0"/>
            <a:t>Use 3s before trigger to calculate baseline RMS.</a:t>
          </a:r>
          <a:endParaRPr lang="zh-CN" altLang="en-US" dirty="0"/>
        </a:p>
      </dgm:t>
    </dgm:pt>
    <dgm:pt modelId="{3CBE9AC9-40D9-C644-8C58-0FBFE6DC61AE}" type="parTrans" cxnId="{17F4B76D-5809-8A4D-A168-9993E827DA37}">
      <dgm:prSet/>
      <dgm:spPr/>
      <dgm:t>
        <a:bodyPr/>
        <a:lstStyle/>
        <a:p>
          <a:endParaRPr lang="zh-CN" altLang="en-US"/>
        </a:p>
      </dgm:t>
    </dgm:pt>
    <dgm:pt modelId="{318524DB-BABB-0447-A994-AA7F2673029B}" type="sibTrans" cxnId="{17F4B76D-5809-8A4D-A168-9993E827DA37}">
      <dgm:prSet/>
      <dgm:spPr/>
      <dgm:t>
        <a:bodyPr/>
        <a:lstStyle/>
        <a:p>
          <a:endParaRPr lang="zh-CN" altLang="en-US"/>
        </a:p>
      </dgm:t>
    </dgm:pt>
    <dgm:pt modelId="{B56686BB-815B-014F-9AB1-92908E06A920}" type="pres">
      <dgm:prSet presAssocID="{11484D81-98C4-8A49-B2C1-93C87F6D33F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A59FC4-8EFD-204B-AF5E-4183B5B46F3C}" type="pres">
      <dgm:prSet presAssocID="{AAAEB898-6BDF-5440-9272-4C50378C74A2}" presName="centerShape" presStyleLbl="node0" presStyleIdx="0" presStyleCnt="1"/>
      <dgm:spPr/>
    </dgm:pt>
    <dgm:pt modelId="{74FC4CE4-5142-6849-BCD9-FF8F49073C53}" type="pres">
      <dgm:prSet presAssocID="{03E4A7D3-A899-FF44-AC9A-0DA6CBE16879}" presName="parTrans" presStyleLbl="bgSibTrans2D1" presStyleIdx="0" presStyleCnt="4"/>
      <dgm:spPr/>
    </dgm:pt>
    <dgm:pt modelId="{ED069717-0C83-A242-A06B-47AC3AD42C59}" type="pres">
      <dgm:prSet presAssocID="{ADDE5D7D-910E-DF4C-B07A-40DF8DB0209F}" presName="node" presStyleLbl="node1" presStyleIdx="0" presStyleCnt="4">
        <dgm:presLayoutVars>
          <dgm:bulletEnabled val="1"/>
        </dgm:presLayoutVars>
      </dgm:prSet>
      <dgm:spPr/>
    </dgm:pt>
    <dgm:pt modelId="{3BE634E1-5A18-F642-84E5-21BF074CDF05}" type="pres">
      <dgm:prSet presAssocID="{69F8CA04-40BD-1C45-868F-B7AF03F7E881}" presName="parTrans" presStyleLbl="bgSibTrans2D1" presStyleIdx="1" presStyleCnt="4"/>
      <dgm:spPr/>
    </dgm:pt>
    <dgm:pt modelId="{44AA420E-7189-6447-8BD3-681A9442C0F8}" type="pres">
      <dgm:prSet presAssocID="{64BFE13B-6A32-6C45-84AE-159C428DE3BA}" presName="node" presStyleLbl="node1" presStyleIdx="1" presStyleCnt="4">
        <dgm:presLayoutVars>
          <dgm:bulletEnabled val="1"/>
        </dgm:presLayoutVars>
      </dgm:prSet>
      <dgm:spPr/>
    </dgm:pt>
    <dgm:pt modelId="{766555B9-9F95-BA4F-9E65-94DDB4F8FA98}" type="pres">
      <dgm:prSet presAssocID="{3CBE9AC9-40D9-C644-8C58-0FBFE6DC61AE}" presName="parTrans" presStyleLbl="bgSibTrans2D1" presStyleIdx="2" presStyleCnt="4"/>
      <dgm:spPr/>
    </dgm:pt>
    <dgm:pt modelId="{8BB2C37C-C725-B042-992F-F1AC35AE0F84}" type="pres">
      <dgm:prSet presAssocID="{9FDF73DC-E0D6-7A43-A449-094F6DDAD57E}" presName="node" presStyleLbl="node1" presStyleIdx="2" presStyleCnt="4">
        <dgm:presLayoutVars>
          <dgm:bulletEnabled val="1"/>
        </dgm:presLayoutVars>
      </dgm:prSet>
      <dgm:spPr/>
    </dgm:pt>
    <dgm:pt modelId="{3897D8E3-4E73-8E44-8F4B-54A24ADF2179}" type="pres">
      <dgm:prSet presAssocID="{53B450B9-2EB8-E141-AB6D-9F82497517E7}" presName="parTrans" presStyleLbl="bgSibTrans2D1" presStyleIdx="3" presStyleCnt="4"/>
      <dgm:spPr/>
    </dgm:pt>
    <dgm:pt modelId="{C5270B54-D187-DB4A-A624-0CE7B74C4499}" type="pres">
      <dgm:prSet presAssocID="{5875C980-3A94-5C41-9023-B61AF4D36729}" presName="node" presStyleLbl="node1" presStyleIdx="3" presStyleCnt="4">
        <dgm:presLayoutVars>
          <dgm:bulletEnabled val="1"/>
        </dgm:presLayoutVars>
      </dgm:prSet>
      <dgm:spPr/>
    </dgm:pt>
  </dgm:ptLst>
  <dgm:cxnLst>
    <dgm:cxn modelId="{7E187B08-706A-354B-9CF6-B3C3C8404C50}" type="presOf" srcId="{69F8CA04-40BD-1C45-868F-B7AF03F7E881}" destId="{3BE634E1-5A18-F642-84E5-21BF074CDF05}" srcOrd="0" destOrd="0" presId="urn:microsoft.com/office/officeart/2005/8/layout/radial4"/>
    <dgm:cxn modelId="{57C97009-8B44-CF4F-AA93-ECBDBA8E4B2D}" type="presOf" srcId="{9FDF73DC-E0D6-7A43-A449-094F6DDAD57E}" destId="{8BB2C37C-C725-B042-992F-F1AC35AE0F84}" srcOrd="0" destOrd="0" presId="urn:microsoft.com/office/officeart/2005/8/layout/radial4"/>
    <dgm:cxn modelId="{A0F69D0E-DA5D-D845-9B5C-3E494B9CA528}" type="presOf" srcId="{5875C980-3A94-5C41-9023-B61AF4D36729}" destId="{C5270B54-D187-DB4A-A624-0CE7B74C4499}" srcOrd="0" destOrd="0" presId="urn:microsoft.com/office/officeart/2005/8/layout/radial4"/>
    <dgm:cxn modelId="{E4916E16-3554-6A4F-B2F6-8562922B31CA}" type="presOf" srcId="{53B450B9-2EB8-E141-AB6D-9F82497517E7}" destId="{3897D8E3-4E73-8E44-8F4B-54A24ADF2179}" srcOrd="0" destOrd="0" presId="urn:microsoft.com/office/officeart/2005/8/layout/radial4"/>
    <dgm:cxn modelId="{A5DDA719-845D-4548-9F82-EA182BB42F30}" type="presOf" srcId="{11484D81-98C4-8A49-B2C1-93C87F6D33F4}" destId="{B56686BB-815B-014F-9AB1-92908E06A920}" srcOrd="0" destOrd="0" presId="urn:microsoft.com/office/officeart/2005/8/layout/radial4"/>
    <dgm:cxn modelId="{18890325-DF25-F34F-B2F5-569A78BB536D}" type="presOf" srcId="{3CBE9AC9-40D9-C644-8C58-0FBFE6DC61AE}" destId="{766555B9-9F95-BA4F-9E65-94DDB4F8FA98}" srcOrd="0" destOrd="0" presId="urn:microsoft.com/office/officeart/2005/8/layout/radial4"/>
    <dgm:cxn modelId="{D7F71F28-462C-374F-8957-F56FF5452E9E}" type="presOf" srcId="{03E4A7D3-A899-FF44-AC9A-0DA6CBE16879}" destId="{74FC4CE4-5142-6849-BCD9-FF8F49073C53}" srcOrd="0" destOrd="0" presId="urn:microsoft.com/office/officeart/2005/8/layout/radial4"/>
    <dgm:cxn modelId="{8FF4F355-B0CD-FB4C-B0AB-4DF791D6119A}" type="presOf" srcId="{ADDE5D7D-910E-DF4C-B07A-40DF8DB0209F}" destId="{ED069717-0C83-A242-A06B-47AC3AD42C59}" srcOrd="0" destOrd="0" presId="urn:microsoft.com/office/officeart/2005/8/layout/radial4"/>
    <dgm:cxn modelId="{17F4B76D-5809-8A4D-A168-9993E827DA37}" srcId="{AAAEB898-6BDF-5440-9272-4C50378C74A2}" destId="{9FDF73DC-E0D6-7A43-A449-094F6DDAD57E}" srcOrd="2" destOrd="0" parTransId="{3CBE9AC9-40D9-C644-8C58-0FBFE6DC61AE}" sibTransId="{318524DB-BABB-0447-A994-AA7F2673029B}"/>
    <dgm:cxn modelId="{813EDE76-CFC5-754E-9516-CCEC155FE419}" srcId="{11484D81-98C4-8A49-B2C1-93C87F6D33F4}" destId="{AAAEB898-6BDF-5440-9272-4C50378C74A2}" srcOrd="0" destOrd="0" parTransId="{F6FA26C3-2C9D-4744-985F-C0581823E45C}" sibTransId="{DBDB3346-D1DF-A045-AEE5-46846600BD62}"/>
    <dgm:cxn modelId="{2F4E6385-4489-454A-B644-8122C27A7159}" srcId="{AAAEB898-6BDF-5440-9272-4C50378C74A2}" destId="{ADDE5D7D-910E-DF4C-B07A-40DF8DB0209F}" srcOrd="0" destOrd="0" parTransId="{03E4A7D3-A899-FF44-AC9A-0DA6CBE16879}" sibTransId="{0CD41CBB-EE52-E14D-B7ED-5D383E79A018}"/>
    <dgm:cxn modelId="{03C6C49C-E53B-BA48-945A-9C08606F5D4B}" type="presOf" srcId="{64BFE13B-6A32-6C45-84AE-159C428DE3BA}" destId="{44AA420E-7189-6447-8BD3-681A9442C0F8}" srcOrd="0" destOrd="0" presId="urn:microsoft.com/office/officeart/2005/8/layout/radial4"/>
    <dgm:cxn modelId="{3D909ABF-9A6C-AF43-896C-02080B2D22B7}" srcId="{AAAEB898-6BDF-5440-9272-4C50378C74A2}" destId="{5875C980-3A94-5C41-9023-B61AF4D36729}" srcOrd="3" destOrd="0" parTransId="{53B450B9-2EB8-E141-AB6D-9F82497517E7}" sibTransId="{40817EB0-896A-9F4C-90EE-804DD0210D60}"/>
    <dgm:cxn modelId="{22B0FCE3-A9FC-EA4A-B6D7-7B1274E3BEA3}" srcId="{AAAEB898-6BDF-5440-9272-4C50378C74A2}" destId="{64BFE13B-6A32-6C45-84AE-159C428DE3BA}" srcOrd="1" destOrd="0" parTransId="{69F8CA04-40BD-1C45-868F-B7AF03F7E881}" sibTransId="{BCEB72FC-684D-F944-86CA-7730746950C0}"/>
    <dgm:cxn modelId="{D8349AF5-B2F8-0545-B6EC-1BF6B8DAFDB6}" type="presOf" srcId="{AAAEB898-6BDF-5440-9272-4C50378C74A2}" destId="{40A59FC4-8EFD-204B-AF5E-4183B5B46F3C}" srcOrd="0" destOrd="0" presId="urn:microsoft.com/office/officeart/2005/8/layout/radial4"/>
    <dgm:cxn modelId="{FD32A8BA-DF19-1045-9FCB-752BBB8B0D98}" type="presParOf" srcId="{B56686BB-815B-014F-9AB1-92908E06A920}" destId="{40A59FC4-8EFD-204B-AF5E-4183B5B46F3C}" srcOrd="0" destOrd="0" presId="urn:microsoft.com/office/officeart/2005/8/layout/radial4"/>
    <dgm:cxn modelId="{B1623C0C-82C5-6841-8956-8DF66E10427F}" type="presParOf" srcId="{B56686BB-815B-014F-9AB1-92908E06A920}" destId="{74FC4CE4-5142-6849-BCD9-FF8F49073C53}" srcOrd="1" destOrd="0" presId="urn:microsoft.com/office/officeart/2005/8/layout/radial4"/>
    <dgm:cxn modelId="{60A25FFE-A0E3-9547-85E8-6159D1A6D3A4}" type="presParOf" srcId="{B56686BB-815B-014F-9AB1-92908E06A920}" destId="{ED069717-0C83-A242-A06B-47AC3AD42C59}" srcOrd="2" destOrd="0" presId="urn:microsoft.com/office/officeart/2005/8/layout/radial4"/>
    <dgm:cxn modelId="{8557CEDE-E4CF-3C49-B0BB-3C457B1A46F7}" type="presParOf" srcId="{B56686BB-815B-014F-9AB1-92908E06A920}" destId="{3BE634E1-5A18-F642-84E5-21BF074CDF05}" srcOrd="3" destOrd="0" presId="urn:microsoft.com/office/officeart/2005/8/layout/radial4"/>
    <dgm:cxn modelId="{6A653D0D-9498-774A-AC9B-6984F49492E4}" type="presParOf" srcId="{B56686BB-815B-014F-9AB1-92908E06A920}" destId="{44AA420E-7189-6447-8BD3-681A9442C0F8}" srcOrd="4" destOrd="0" presId="urn:microsoft.com/office/officeart/2005/8/layout/radial4"/>
    <dgm:cxn modelId="{25F0606B-9AE0-D043-AE02-43358D42C695}" type="presParOf" srcId="{B56686BB-815B-014F-9AB1-92908E06A920}" destId="{766555B9-9F95-BA4F-9E65-94DDB4F8FA98}" srcOrd="5" destOrd="0" presId="urn:microsoft.com/office/officeart/2005/8/layout/radial4"/>
    <dgm:cxn modelId="{D706BD56-5708-2342-B86C-F4AFDF1E1475}" type="presParOf" srcId="{B56686BB-815B-014F-9AB1-92908E06A920}" destId="{8BB2C37C-C725-B042-992F-F1AC35AE0F84}" srcOrd="6" destOrd="0" presId="urn:microsoft.com/office/officeart/2005/8/layout/radial4"/>
    <dgm:cxn modelId="{AB7FCFF4-26FC-6B48-AA37-5407A64ABC47}" type="presParOf" srcId="{B56686BB-815B-014F-9AB1-92908E06A920}" destId="{3897D8E3-4E73-8E44-8F4B-54A24ADF2179}" srcOrd="7" destOrd="0" presId="urn:microsoft.com/office/officeart/2005/8/layout/radial4"/>
    <dgm:cxn modelId="{8EA2FD75-9337-6F49-ACE9-1AF5B925EF6A}" type="presParOf" srcId="{B56686BB-815B-014F-9AB1-92908E06A920}" destId="{C5270B54-D187-DB4A-A624-0CE7B74C449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B0F15-FF2A-D740-9932-4F5CA21143E3}">
      <dsp:nvSpPr>
        <dsp:cNvPr id="0" name=""/>
        <dsp:cNvSpPr/>
      </dsp:nvSpPr>
      <dsp:spPr>
        <a:xfrm>
          <a:off x="5048" y="3742244"/>
          <a:ext cx="1366615" cy="973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>
              <a:latin typeface="+mn-lt"/>
              <a:ea typeface="Cambria Math" panose="02040503050406030204" pitchFamily="18" charset="0"/>
              <a:cs typeface="Times New Roman" panose="02020603050405020304" pitchFamily="18" charset="0"/>
            </a:rPr>
            <a:t>DAQ</a:t>
          </a:r>
          <a:endParaRPr lang="zh-CN" altLang="en-US" sz="1800" kern="1200" dirty="0">
            <a:latin typeface="+mn-lt"/>
            <a:ea typeface="STZhongsong" panose="02010600040101010101" pitchFamily="2" charset="-122"/>
            <a:cs typeface="Times New Roman" panose="02020603050405020304" pitchFamily="18" charset="0"/>
          </a:endParaRPr>
        </a:p>
      </dsp:txBody>
      <dsp:txXfrm>
        <a:off x="33567" y="3770763"/>
        <a:ext cx="1309577" cy="916675"/>
      </dsp:txXfrm>
    </dsp:sp>
    <dsp:sp modelId="{F5A44A10-8796-E343-910D-D63C0EF01EF0}">
      <dsp:nvSpPr>
        <dsp:cNvPr id="0" name=""/>
        <dsp:cNvSpPr/>
      </dsp:nvSpPr>
      <dsp:spPr>
        <a:xfrm>
          <a:off x="1508325" y="4059640"/>
          <a:ext cx="289722" cy="338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1508325" y="4127424"/>
        <a:ext cx="202805" cy="203352"/>
      </dsp:txXfrm>
    </dsp:sp>
    <dsp:sp modelId="{E670E29F-28EB-1E41-9F8F-D91E0EE4E314}">
      <dsp:nvSpPr>
        <dsp:cNvPr id="0" name=""/>
        <dsp:cNvSpPr/>
      </dsp:nvSpPr>
      <dsp:spPr>
        <a:xfrm>
          <a:off x="1918310" y="3742244"/>
          <a:ext cx="1366615" cy="973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Convert Data Format</a:t>
          </a:r>
          <a:endParaRPr lang="zh-CN" altLang="en-US" sz="1800" kern="1200" dirty="0"/>
        </a:p>
      </dsp:txBody>
      <dsp:txXfrm>
        <a:off x="1946829" y="3770763"/>
        <a:ext cx="1309577" cy="916675"/>
      </dsp:txXfrm>
    </dsp:sp>
    <dsp:sp modelId="{0F8DC831-21B4-AA48-9375-DCE0300F647F}">
      <dsp:nvSpPr>
        <dsp:cNvPr id="0" name=""/>
        <dsp:cNvSpPr/>
      </dsp:nvSpPr>
      <dsp:spPr>
        <a:xfrm>
          <a:off x="3421587" y="4059640"/>
          <a:ext cx="289722" cy="338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3421587" y="4127424"/>
        <a:ext cx="202805" cy="203352"/>
      </dsp:txXfrm>
    </dsp:sp>
    <dsp:sp modelId="{9CAB8A9C-05E0-CC47-BF8D-5FC009531455}">
      <dsp:nvSpPr>
        <dsp:cNvPr id="0" name=""/>
        <dsp:cNvSpPr/>
      </dsp:nvSpPr>
      <dsp:spPr>
        <a:xfrm>
          <a:off x="3831572" y="3742244"/>
          <a:ext cx="1366615" cy="973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/>
            <a:t>Derivative Trigger</a:t>
          </a:r>
          <a:endParaRPr lang="zh-CN" altLang="en-US" sz="1800" kern="1200" dirty="0"/>
        </a:p>
      </dsp:txBody>
      <dsp:txXfrm>
        <a:off x="3860091" y="3770763"/>
        <a:ext cx="1309577" cy="916675"/>
      </dsp:txXfrm>
    </dsp:sp>
    <dsp:sp modelId="{D91B578C-A76F-B345-9B94-98D2299DBB4C}">
      <dsp:nvSpPr>
        <dsp:cNvPr id="0" name=""/>
        <dsp:cNvSpPr/>
      </dsp:nvSpPr>
      <dsp:spPr>
        <a:xfrm>
          <a:off x="5334850" y="4059640"/>
          <a:ext cx="289722" cy="338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5334850" y="4127424"/>
        <a:ext cx="202805" cy="203352"/>
      </dsp:txXfrm>
    </dsp:sp>
    <dsp:sp modelId="{A3909FE5-E34C-2344-98E3-2232B8DAF846}">
      <dsp:nvSpPr>
        <dsp:cNvPr id="0" name=""/>
        <dsp:cNvSpPr/>
      </dsp:nvSpPr>
      <dsp:spPr>
        <a:xfrm>
          <a:off x="5744834" y="3742244"/>
          <a:ext cx="1366615" cy="973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Noise Subtraction Module</a:t>
          </a:r>
          <a:endParaRPr lang="zh-CN" altLang="en-US" sz="1800" kern="1200" dirty="0"/>
        </a:p>
      </dsp:txBody>
      <dsp:txXfrm>
        <a:off x="5773353" y="3770763"/>
        <a:ext cx="1309577" cy="916675"/>
      </dsp:txXfrm>
    </dsp:sp>
    <dsp:sp modelId="{81F6D626-AC93-E040-823B-1DBBABFA1526}">
      <dsp:nvSpPr>
        <dsp:cNvPr id="0" name=""/>
        <dsp:cNvSpPr/>
      </dsp:nvSpPr>
      <dsp:spPr>
        <a:xfrm rot="5394144">
          <a:off x="6292010" y="4813551"/>
          <a:ext cx="274832" cy="338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6333165" y="4840110"/>
        <a:ext cx="192382" cy="203352"/>
      </dsp:txXfrm>
    </dsp:sp>
    <dsp:sp modelId="{9952A877-20E8-5340-81AE-FB2BCAE39DF5}">
      <dsp:nvSpPr>
        <dsp:cNvPr id="0" name=""/>
        <dsp:cNvSpPr/>
      </dsp:nvSpPr>
      <dsp:spPr>
        <a:xfrm>
          <a:off x="5747376" y="5234509"/>
          <a:ext cx="1366615" cy="973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Pulse Shape Cut</a:t>
          </a:r>
          <a:endParaRPr lang="zh-CN" altLang="en-US" sz="1800" kern="1200" dirty="0"/>
        </a:p>
      </dsp:txBody>
      <dsp:txXfrm>
        <a:off x="5775895" y="5263028"/>
        <a:ext cx="1309577" cy="916675"/>
      </dsp:txXfrm>
    </dsp:sp>
    <dsp:sp modelId="{22F1C6E0-033F-1742-9F8E-F02A48273945}">
      <dsp:nvSpPr>
        <dsp:cNvPr id="0" name=""/>
        <dsp:cNvSpPr/>
      </dsp:nvSpPr>
      <dsp:spPr>
        <a:xfrm rot="10793878">
          <a:off x="5324776" y="5553619"/>
          <a:ext cx="287151" cy="338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 rot="10800000">
        <a:off x="5410921" y="5621326"/>
        <a:ext cx="201006" cy="203352"/>
      </dsp:txXfrm>
    </dsp:sp>
    <dsp:sp modelId="{2D9CFD6B-E2A0-5247-A105-DF3D60C2270D}">
      <dsp:nvSpPr>
        <dsp:cNvPr id="0" name=""/>
        <dsp:cNvSpPr/>
      </dsp:nvSpPr>
      <dsp:spPr>
        <a:xfrm>
          <a:off x="3838966" y="5237907"/>
          <a:ext cx="1366615" cy="973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Optimal Filter</a:t>
          </a:r>
          <a:endParaRPr lang="zh-CN" altLang="en-US" sz="1800" kern="1200" dirty="0"/>
        </a:p>
      </dsp:txBody>
      <dsp:txXfrm>
        <a:off x="3867485" y="5266426"/>
        <a:ext cx="1309577" cy="916675"/>
      </dsp:txXfrm>
    </dsp:sp>
    <dsp:sp modelId="{0B08B0F4-CC49-274E-B27F-36FAA8B824C9}">
      <dsp:nvSpPr>
        <dsp:cNvPr id="0" name=""/>
        <dsp:cNvSpPr/>
      </dsp:nvSpPr>
      <dsp:spPr>
        <a:xfrm rot="10770200">
          <a:off x="3408483" y="5563691"/>
          <a:ext cx="292514" cy="338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 rot="10800000">
        <a:off x="3496235" y="5631095"/>
        <a:ext cx="204760" cy="203352"/>
      </dsp:txXfrm>
    </dsp:sp>
    <dsp:sp modelId="{115E60F9-DD75-5C43-843B-CB4EE8A239F2}">
      <dsp:nvSpPr>
        <dsp:cNvPr id="0" name=""/>
        <dsp:cNvSpPr/>
      </dsp:nvSpPr>
      <dsp:spPr>
        <a:xfrm>
          <a:off x="1920456" y="5254538"/>
          <a:ext cx="1366615" cy="973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Extract Amplitude</a:t>
          </a:r>
          <a:endParaRPr lang="zh-CN" altLang="en-US" sz="1800" kern="1200" dirty="0"/>
        </a:p>
      </dsp:txBody>
      <dsp:txXfrm>
        <a:off x="1948975" y="5283057"/>
        <a:ext cx="1309577" cy="916675"/>
      </dsp:txXfrm>
    </dsp:sp>
    <dsp:sp modelId="{E3851F1B-9187-3044-B590-22E9069DCAA1}">
      <dsp:nvSpPr>
        <dsp:cNvPr id="0" name=""/>
        <dsp:cNvSpPr/>
      </dsp:nvSpPr>
      <dsp:spPr>
        <a:xfrm rot="10768387">
          <a:off x="1526490" y="5586001"/>
          <a:ext cx="262275" cy="3389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 rot="10800000">
        <a:off x="1605170" y="5653423"/>
        <a:ext cx="183593" cy="203352"/>
      </dsp:txXfrm>
    </dsp:sp>
    <dsp:sp modelId="{A52D0EC1-A5A0-2843-A180-59C2201ECB9A}">
      <dsp:nvSpPr>
        <dsp:cNvPr id="0" name=""/>
        <dsp:cNvSpPr/>
      </dsp:nvSpPr>
      <dsp:spPr>
        <a:xfrm>
          <a:off x="59002" y="5271656"/>
          <a:ext cx="1366615" cy="973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Spectrum,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kern="1200" dirty="0"/>
            <a:t>etc.</a:t>
          </a:r>
          <a:endParaRPr lang="zh-CN" altLang="en-US" sz="1800" kern="1200" dirty="0"/>
        </a:p>
      </dsp:txBody>
      <dsp:txXfrm>
        <a:off x="87521" y="5300175"/>
        <a:ext cx="1309577" cy="916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59FC4-8EFD-204B-AF5E-4183B5B46F3C}">
      <dsp:nvSpPr>
        <dsp:cNvPr id="0" name=""/>
        <dsp:cNvSpPr/>
      </dsp:nvSpPr>
      <dsp:spPr>
        <a:xfrm>
          <a:off x="2551842" y="2449874"/>
          <a:ext cx="1887664" cy="188766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Set DT flag, record the event within 10s window</a:t>
          </a:r>
        </a:p>
      </dsp:txBody>
      <dsp:txXfrm>
        <a:off x="2828284" y="2726316"/>
        <a:ext cx="1334780" cy="1334780"/>
      </dsp:txXfrm>
    </dsp:sp>
    <dsp:sp modelId="{74FC4CE4-5142-6849-BCD9-FF8F49073C53}">
      <dsp:nvSpPr>
        <dsp:cNvPr id="0" name=""/>
        <dsp:cNvSpPr/>
      </dsp:nvSpPr>
      <dsp:spPr>
        <a:xfrm rot="11700000">
          <a:off x="869709" y="2642102"/>
          <a:ext cx="1649658" cy="5379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069717-0C83-A242-A06B-47AC3AD42C59}">
      <dsp:nvSpPr>
        <dsp:cNvPr id="0" name=""/>
        <dsp:cNvSpPr/>
      </dsp:nvSpPr>
      <dsp:spPr>
        <a:xfrm>
          <a:off x="1174" y="1980300"/>
          <a:ext cx="1793281" cy="1434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200" kern="1200" dirty="0"/>
            <a:t>Continues</a:t>
          </a:r>
          <a:r>
            <a:rPr lang="zh-CN" altLang="en-US" sz="2200" kern="1200" dirty="0"/>
            <a:t> </a:t>
          </a:r>
          <a:r>
            <a:rPr lang="en-US" altLang="en-US" sz="2200" kern="1200" dirty="0"/>
            <a:t>Derivative &gt; 0 </a:t>
          </a:r>
          <a:endParaRPr lang="zh-CN" altLang="en-US" sz="2200" kern="1200" dirty="0"/>
        </a:p>
      </dsp:txBody>
      <dsp:txXfrm>
        <a:off x="43193" y="2022319"/>
        <a:ext cx="1709243" cy="1350587"/>
      </dsp:txXfrm>
    </dsp:sp>
    <dsp:sp modelId="{3BE634E1-5A18-F642-84E5-21BF074CDF05}">
      <dsp:nvSpPr>
        <dsp:cNvPr id="0" name=""/>
        <dsp:cNvSpPr/>
      </dsp:nvSpPr>
      <dsp:spPr>
        <a:xfrm rot="14700000">
          <a:off x="1882800" y="1434747"/>
          <a:ext cx="1649658" cy="5379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160484"/>
                <a:satOff val="805"/>
                <a:lumOff val="80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160484"/>
                <a:satOff val="805"/>
                <a:lumOff val="80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160484"/>
                <a:satOff val="805"/>
                <a:lumOff val="80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AA420E-7189-6447-8BD3-681A9442C0F8}">
      <dsp:nvSpPr>
        <dsp:cNvPr id="0" name=""/>
        <dsp:cNvSpPr/>
      </dsp:nvSpPr>
      <dsp:spPr>
        <a:xfrm>
          <a:off x="1462401" y="238877"/>
          <a:ext cx="1793281" cy="1434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160472"/>
                <a:satOff val="3389"/>
                <a:lumOff val="9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60472"/>
                <a:satOff val="3389"/>
                <a:lumOff val="9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60472"/>
                <a:satOff val="3389"/>
                <a:lumOff val="9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Threshold &gt; 3 times RMS</a:t>
          </a:r>
          <a:endParaRPr lang="zh-CN" altLang="en-US" sz="2200" kern="1200" dirty="0"/>
        </a:p>
      </dsp:txBody>
      <dsp:txXfrm>
        <a:off x="1504420" y="280896"/>
        <a:ext cx="1709243" cy="1350587"/>
      </dsp:txXfrm>
    </dsp:sp>
    <dsp:sp modelId="{766555B9-9F95-BA4F-9E65-94DDB4F8FA98}">
      <dsp:nvSpPr>
        <dsp:cNvPr id="0" name=""/>
        <dsp:cNvSpPr/>
      </dsp:nvSpPr>
      <dsp:spPr>
        <a:xfrm rot="17700000">
          <a:off x="3458890" y="1434747"/>
          <a:ext cx="1649658" cy="5379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320968"/>
                <a:satOff val="1611"/>
                <a:lumOff val="161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320968"/>
                <a:satOff val="1611"/>
                <a:lumOff val="161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320968"/>
                <a:satOff val="1611"/>
                <a:lumOff val="161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B2C37C-C725-B042-992F-F1AC35AE0F84}">
      <dsp:nvSpPr>
        <dsp:cNvPr id="0" name=""/>
        <dsp:cNvSpPr/>
      </dsp:nvSpPr>
      <dsp:spPr>
        <a:xfrm>
          <a:off x="3735667" y="238877"/>
          <a:ext cx="1793281" cy="1434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20943"/>
                <a:satOff val="6777"/>
                <a:lumOff val="18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20943"/>
                <a:satOff val="6777"/>
                <a:lumOff val="18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20943"/>
                <a:satOff val="6777"/>
                <a:lumOff val="18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Use 3s before trigger to calculate baseline RMS.</a:t>
          </a:r>
          <a:endParaRPr lang="zh-CN" altLang="en-US" sz="2200" kern="1200" dirty="0"/>
        </a:p>
      </dsp:txBody>
      <dsp:txXfrm>
        <a:off x="3777686" y="280896"/>
        <a:ext cx="1709243" cy="1350587"/>
      </dsp:txXfrm>
    </dsp:sp>
    <dsp:sp modelId="{3897D8E3-4E73-8E44-8F4B-54A24ADF2179}">
      <dsp:nvSpPr>
        <dsp:cNvPr id="0" name=""/>
        <dsp:cNvSpPr/>
      </dsp:nvSpPr>
      <dsp:spPr>
        <a:xfrm rot="20700000">
          <a:off x="4471981" y="2642102"/>
          <a:ext cx="1649658" cy="53798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-481452"/>
                <a:satOff val="2416"/>
                <a:lumOff val="242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90000"/>
                <a:hueOff val="-481452"/>
                <a:satOff val="2416"/>
                <a:lumOff val="242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90000"/>
                <a:hueOff val="-481452"/>
                <a:satOff val="2416"/>
                <a:lumOff val="242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270B54-D187-DB4A-A624-0CE7B74C4499}">
      <dsp:nvSpPr>
        <dsp:cNvPr id="0" name=""/>
        <dsp:cNvSpPr/>
      </dsp:nvSpPr>
      <dsp:spPr>
        <a:xfrm>
          <a:off x="5196894" y="1980300"/>
          <a:ext cx="1793281" cy="14346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Baseline slope projected to X-axis</a:t>
          </a:r>
          <a:endParaRPr lang="zh-CN" altLang="en-US" sz="2200" kern="1200" dirty="0"/>
        </a:p>
      </dsp:txBody>
      <dsp:txXfrm>
        <a:off x="5238913" y="2022319"/>
        <a:ext cx="1709243" cy="1350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DA444-3882-CA48-BF52-627D375AB682}" type="datetimeFigureOut">
              <a:rPr lang="en-GB" smtClean="0"/>
              <a:t>16/12/2023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F81E-FD74-944E-8897-DF98F52236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0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997200"/>
            <a:ext cx="7772400" cy="1692276"/>
          </a:xfrm>
        </p:spPr>
        <p:txBody>
          <a:bodyPr anchor="b"/>
          <a:lstStyle>
            <a:lvl1pPr algn="ctr">
              <a:defRPr sz="6000">
                <a:solidFill>
                  <a:srgbClr val="C40A1F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927600"/>
            <a:ext cx="6858000" cy="342900"/>
          </a:xfrm>
        </p:spPr>
        <p:txBody>
          <a:bodyPr/>
          <a:lstStyle>
            <a:lvl1pPr marL="0" indent="0" algn="ctr">
              <a:buNone/>
              <a:defRPr sz="2400">
                <a:latin typeface="DFKai-SB" panose="03000509000000000000" pitchFamily="65" charset="-120"/>
                <a:ea typeface="DFKai-SB" panose="03000509000000000000" pitchFamily="65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flat">
            <a:solidFill>
              <a:srgbClr val="C40A1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323493" y="3466407"/>
            <a:ext cx="248998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 userDrawn="1"/>
        </p:nvSpPr>
        <p:spPr>
          <a:xfrm>
            <a:off x="3966693" y="1867437"/>
            <a:ext cx="1210614" cy="1210614"/>
          </a:xfrm>
          <a:prstGeom prst="ellipse">
            <a:avLst/>
          </a:prstGeom>
          <a:solidFill>
            <a:srgbClr val="C40A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80" y="1953051"/>
            <a:ext cx="1045840" cy="104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38069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3404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804047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90689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18" y="722313"/>
            <a:ext cx="5799564" cy="581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16" y="365126"/>
            <a:ext cx="7764234" cy="1325563"/>
          </a:xfrm>
        </p:spPr>
        <p:txBody>
          <a:bodyPr/>
          <a:lstStyle>
            <a:lvl1pPr>
              <a:defRPr>
                <a:solidFill>
                  <a:srgbClr val="C40A1F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n"/>
              <a:defRPr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685800" indent="-228600">
              <a:buFont typeface="Wingdings" panose="05000000000000000000" pitchFamily="2" charset="2"/>
              <a:buChar char="n"/>
              <a:defRPr>
                <a:latin typeface="DFKai-SB" panose="03000509000000000000" pitchFamily="65" charset="-120"/>
                <a:ea typeface="DFKai-SB" panose="03000509000000000000" pitchFamily="65" charset="-120"/>
              </a:defRPr>
            </a:lvl2pPr>
            <a:lvl3pPr marL="1143000" indent="-228600">
              <a:buFont typeface="Wingdings" panose="05000000000000000000" pitchFamily="2" charset="2"/>
              <a:buChar char="n"/>
              <a:defRPr>
                <a:latin typeface="DFKai-SB" panose="03000509000000000000" pitchFamily="65" charset="-120"/>
                <a:ea typeface="DFKai-SB" panose="03000509000000000000" pitchFamily="65" charset="-120"/>
              </a:defRPr>
            </a:lvl3pPr>
            <a:lvl4pPr marL="1600200" indent="-228600">
              <a:buFont typeface="Wingdings" panose="05000000000000000000" pitchFamily="2" charset="2"/>
              <a:buChar char="n"/>
              <a:defRPr>
                <a:latin typeface="DFKai-SB" panose="03000509000000000000" pitchFamily="65" charset="-120"/>
                <a:ea typeface="DFKai-SB" panose="03000509000000000000" pitchFamily="65" charset="-120"/>
              </a:defRPr>
            </a:lvl4pPr>
            <a:lvl5pPr marL="2057400" indent="-228600">
              <a:buFont typeface="Wingdings" panose="05000000000000000000" pitchFamily="2" charset="2"/>
              <a:buChar char="n"/>
              <a:defRPr>
                <a:latin typeface="DFKai-SB" panose="03000509000000000000" pitchFamily="65" charset="-120"/>
                <a:ea typeface="DFKai-SB" panose="03000509000000000000" pitchFamily="65" charset="-12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flat">
            <a:solidFill>
              <a:srgbClr val="C40A1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矩形 7"/>
          <p:cNvSpPr/>
          <p:nvPr userDrawn="1"/>
        </p:nvSpPr>
        <p:spPr>
          <a:xfrm>
            <a:off x="628651" y="478973"/>
            <a:ext cx="122465" cy="972457"/>
          </a:xfrm>
          <a:prstGeom prst="rect">
            <a:avLst/>
          </a:prstGeom>
          <a:solidFill>
            <a:srgbClr val="C40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61686882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318" y="722313"/>
            <a:ext cx="5799564" cy="581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52" y="1709739"/>
            <a:ext cx="7764235" cy="2852737"/>
          </a:xfrm>
        </p:spPr>
        <p:txBody>
          <a:bodyPr anchor="b"/>
          <a:lstStyle>
            <a:lvl1pPr>
              <a:defRPr sz="6000">
                <a:solidFill>
                  <a:srgbClr val="C40A1F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23888" y="3483657"/>
            <a:ext cx="122465" cy="972457"/>
          </a:xfrm>
          <a:prstGeom prst="rect">
            <a:avLst/>
          </a:prstGeom>
          <a:solidFill>
            <a:srgbClr val="C40A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0" cap="flat">
            <a:solidFill>
              <a:srgbClr val="C40A1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267722270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71811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34831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4406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32720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12688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59098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01765-28EA-41EE-8360-4DCDA7AD8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31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 spd="med">
    <p:pull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3534410"/>
            <a:ext cx="7772400" cy="1692276"/>
          </a:xfrm>
        </p:spPr>
        <p:txBody>
          <a:bodyPr>
            <a:normAutofit fontScale="90000"/>
          </a:bodyPr>
          <a:lstStyle/>
          <a:p>
            <a:r>
              <a:rPr lang="en-GB" altLang="zh-CN" dirty="0"/>
              <a:t>Data Process &amp; Noise</a:t>
            </a:r>
            <a:r>
              <a:rPr lang="zh-CN" altLang="en-US" dirty="0"/>
              <a:t> </a:t>
            </a:r>
            <a:r>
              <a:rPr lang="en-US" altLang="zh-CN" dirty="0"/>
              <a:t>Subtraction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5546034"/>
            <a:ext cx="6858000" cy="546653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谢芳</a:t>
            </a:r>
            <a:endParaRPr lang="en-US" altLang="zh-CN" dirty="0">
              <a:latin typeface="+mj-ea"/>
              <a:ea typeface="+mj-e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0AA92-0AC9-A65D-1B87-105BCA9B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8" y="6356351"/>
            <a:ext cx="6106689" cy="365125"/>
          </a:xfrm>
        </p:spPr>
        <p:txBody>
          <a:bodyPr/>
          <a:lstStyle/>
          <a:p>
            <a:r>
              <a:rPr lang="en-US" altLang="zh-CN" sz="1600" dirty="0"/>
              <a:t>CUPID-China Collaboration Meeting @IMP CAS Huizhou 2023/12/17</a:t>
            </a:r>
            <a:endParaRPr lang="zh-CN" alt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704489-10D5-3A28-88C9-C498412E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484585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CN" dirty="0"/>
              <a:t>To Do: </a:t>
            </a:r>
            <a:br>
              <a:rPr lang="en-GB" altLang="zh-CN" dirty="0"/>
            </a:br>
            <a:r>
              <a:rPr lang="en-GB" altLang="zh-CN" dirty="0"/>
              <a:t>Optional Modules &amp; Denoise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74B79DF-4F41-B81D-2253-C857474421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8" b="11133"/>
          <a:stretch/>
        </p:blipFill>
        <p:spPr>
          <a:xfrm>
            <a:off x="771260" y="3908784"/>
            <a:ext cx="3641784" cy="238562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215F2-6657-6815-D2BD-1A935F2F9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CC55B1-3FA0-4C7D-BD7A-06CD3228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10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36F853-1C8D-E3D3-3385-E9DD52F64B14}"/>
                  </a:ext>
                </a:extLst>
              </p:cNvPr>
              <p:cNvSpPr txBox="1"/>
              <p:nvPr/>
            </p:nvSpPr>
            <p:spPr>
              <a:xfrm>
                <a:off x="712512" y="1674685"/>
                <a:ext cx="7764234" cy="2250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altLang="zh-CN" sz="2400" dirty="0"/>
                  <a:t>Upgrade the pulse cut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altLang="zh-CN" sz="2400" dirty="0"/>
                  <a:t>Optimal Filter Module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Re-trigger Module: optimize the trigger algorithm. For example, for the baseline slope, do liner fit to find the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altLang="zh-CN" sz="2400"/>
                      <m:t>χ</m:t>
                    </m:r>
                    <m:r>
                      <m:rPr>
                        <m:nor/>
                      </m:rPr>
                      <a:rPr lang="el-GR" altLang="zh-CN" sz="2400"/>
                      <m:t>²</m:t>
                    </m:r>
                  </m:oMath>
                </a14:m>
                <a:endParaRPr lang="en-GB" altLang="zh-CN" sz="2400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436F853-1C8D-E3D3-3385-E9DD52F64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12" y="1674685"/>
                <a:ext cx="7764234" cy="2250103"/>
              </a:xfrm>
              <a:prstGeom prst="rect">
                <a:avLst/>
              </a:prstGeom>
              <a:blipFill>
                <a:blip r:embed="rId3"/>
                <a:stretch>
                  <a:fillRect l="-1144" b="-50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01876022-DCE8-5A64-7C64-2161A358B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15" y="3908784"/>
            <a:ext cx="3976035" cy="23856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CEFCD3B-A202-EDD4-1C73-FA805C3091B6}"/>
              </a:ext>
            </a:extLst>
          </p:cNvPr>
          <p:cNvSpPr txBox="1"/>
          <p:nvPr/>
        </p:nvSpPr>
        <p:spPr>
          <a:xfrm>
            <a:off x="5173513" y="525955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kx+b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8B5B875-1D47-9321-242A-DEDA69319AD1}"/>
              </a:ext>
            </a:extLst>
          </p:cNvPr>
          <p:cNvSpPr/>
          <p:nvPr/>
        </p:nvSpPr>
        <p:spPr>
          <a:xfrm rot="1657040">
            <a:off x="5149838" y="5628190"/>
            <a:ext cx="733476" cy="4153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34619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Process Work Flow</a:t>
            </a:r>
            <a:endParaRPr lang="zh-CN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52D20-5F35-BC37-C3A1-082B377E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199A5-6A69-7334-CC5F-81B7C8D2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3D4A7C18-63EC-3124-E489-50ABCA18F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364003"/>
              </p:ext>
            </p:extLst>
          </p:nvPr>
        </p:nvGraphicFramePr>
        <p:xfrm>
          <a:off x="1008110" y="-1098274"/>
          <a:ext cx="14769548" cy="845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180554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Derivative Trigger (</a:t>
            </a:r>
            <a:r>
              <a:rPr lang="en-GB" altLang="zh-CN" dirty="0"/>
              <a:t>DT)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C4B2F-E281-B5A1-EF6D-A2A468A3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A663A-5664-D234-6471-ED4C9F58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3</a:t>
            </a:fld>
            <a:endParaRPr lang="zh-CN" altLang="en-US"/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6703C65-6CAA-91CE-F6EA-FC6910822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105665"/>
              </p:ext>
            </p:extLst>
          </p:nvPr>
        </p:nvGraphicFramePr>
        <p:xfrm>
          <a:off x="1076325" y="1590261"/>
          <a:ext cx="6991350" cy="457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8843730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Triggered Examples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3B507-2D68-C71E-A820-94D6E444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66FCA-2BB7-E017-88AC-AAA81CC5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7920D4-7C38-CBC3-0456-C817C18B0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6" y="1338529"/>
            <a:ext cx="3757250" cy="28179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403001-0843-3E55-E90F-10896240B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578" y="1338529"/>
            <a:ext cx="3757250" cy="28179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E7B5F4B-4AF0-0B49-6797-219865436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73" y="4156466"/>
            <a:ext cx="4234720" cy="25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221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Triggered Examples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3B507-2D68-C71E-A820-94D6E444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66FCA-2BB7-E017-88AC-AAA81CC5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37D3014-4CF7-F05F-B497-562BE48CA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28" y="3599664"/>
            <a:ext cx="4389843" cy="263390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0056BFF-72EC-C847-DE85-892F405D6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63861"/>
            <a:ext cx="4473514" cy="268410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EAF2C7D-2590-A04B-BDFB-D222D836B0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9851" y="5881649"/>
            <a:ext cx="710361" cy="35192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0B0C610C-74DE-318C-7BB9-92D67D653BE4}"/>
              </a:ext>
            </a:extLst>
          </p:cNvPr>
          <p:cNvSpPr txBox="1"/>
          <p:nvPr/>
        </p:nvSpPr>
        <p:spPr>
          <a:xfrm>
            <a:off x="1890822" y="5510614"/>
            <a:ext cx="2483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Project to the X-axis and calculate baseline RMS</a:t>
            </a:r>
          </a:p>
        </p:txBody>
      </p: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70404B8C-1874-6917-E396-BD8B4B70609A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4374503" y="5758868"/>
            <a:ext cx="658476" cy="74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BFB47F6-49FE-E94E-39BA-65EC33855194}"/>
              </a:ext>
            </a:extLst>
          </p:cNvPr>
          <p:cNvSpPr txBox="1"/>
          <p:nvPr/>
        </p:nvSpPr>
        <p:spPr>
          <a:xfrm>
            <a:off x="5102164" y="2891203"/>
            <a:ext cx="3831037" cy="342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-25000" dirty="0"/>
              <a:t>Trigger algorithm developed using python3</a:t>
            </a:r>
            <a:endParaRPr lang="en-GB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03998387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Noise Subtraction Principle</a:t>
            </a:r>
            <a:endParaRPr lang="zh-CN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D2138-0089-200B-9317-6BFE9CC2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60426-69AE-B7DD-1C40-8216AA72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8EBBBEB-C467-3235-FFF9-4938FD6CD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14" y="1444771"/>
            <a:ext cx="5760000" cy="13692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5C484F7-EFC5-5813-EA44-3C0E3B6BD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414" y="3114625"/>
            <a:ext cx="5760000" cy="13692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E083FA1-1632-9632-D0E9-B0A940F07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413" y="4794672"/>
            <a:ext cx="5760000" cy="136925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4B2AF34-A58A-AB3C-EA5E-B7B7EED5B4D5}"/>
              </a:ext>
            </a:extLst>
          </p:cNvPr>
          <p:cNvSpPr txBox="1"/>
          <p:nvPr/>
        </p:nvSpPr>
        <p:spPr>
          <a:xfrm>
            <a:off x="906308" y="2127094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dirty="0"/>
              <a:t>Δ</a:t>
            </a:r>
            <a:r>
              <a:rPr lang="en-US" altLang="zh-CN" dirty="0"/>
              <a:t>t=</a:t>
            </a:r>
            <a:r>
              <a:rPr lang="en-GB" altLang="zh-CN" dirty="0"/>
              <a:t>0</a:t>
            </a:r>
            <a:endParaRPr lang="en-GB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3C0CAE-0E6C-6CED-FFB2-F1109C6FD938}"/>
              </a:ext>
            </a:extLst>
          </p:cNvPr>
          <p:cNvSpPr txBox="1"/>
          <p:nvPr/>
        </p:nvSpPr>
        <p:spPr>
          <a:xfrm>
            <a:off x="704042" y="3668883"/>
            <a:ext cx="1082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zh-CN" dirty="0"/>
              <a:t>Δ</a:t>
            </a:r>
            <a:r>
              <a:rPr lang="en-US" altLang="zh-CN" dirty="0"/>
              <a:t>t=</a:t>
            </a:r>
            <a:r>
              <a:rPr lang="en-GB" dirty="0"/>
              <a:t>t’</a:t>
            </a:r>
          </a:p>
          <a:p>
            <a:pPr algn="ctr"/>
            <a:r>
              <a:rPr lang="en-GB" dirty="0"/>
              <a:t>reference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E15D1AE-1762-2DC0-F99C-37E4558CB0CC}"/>
              </a:ext>
            </a:extLst>
          </p:cNvPr>
          <p:cNvSpPr txBox="1"/>
          <p:nvPr/>
        </p:nvSpPr>
        <p:spPr>
          <a:xfrm>
            <a:off x="530404" y="5088949"/>
            <a:ext cx="1430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zh-CN" dirty="0"/>
              <a:t>Δ</a:t>
            </a:r>
            <a:r>
              <a:rPr lang="en-US" altLang="zh-CN" dirty="0"/>
              <a:t>t=</a:t>
            </a:r>
            <a:r>
              <a:rPr lang="en-GB" dirty="0" err="1"/>
              <a:t>t</a:t>
            </a:r>
            <a:r>
              <a:rPr lang="en-GB" baseline="-25000" dirty="0" err="1"/>
              <a:t>best</a:t>
            </a:r>
            <a:endParaRPr lang="en-GB" altLang="zh-CN" dirty="0"/>
          </a:p>
          <a:p>
            <a:r>
              <a:rPr lang="en-GB" altLang="zh-CN" dirty="0"/>
              <a:t>shift baseline</a:t>
            </a:r>
          </a:p>
          <a:p>
            <a:pPr algn="ctr"/>
            <a:endParaRPr lang="en-GB" baseline="-250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6A785BA-5B43-BFD2-5D75-1557AED2DF95}"/>
              </a:ext>
            </a:extLst>
          </p:cNvPr>
          <p:cNvSpPr txBox="1"/>
          <p:nvPr/>
        </p:nvSpPr>
        <p:spPr>
          <a:xfrm>
            <a:off x="3466656" y="6044028"/>
            <a:ext cx="4787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aseline="-25000" dirty="0"/>
              <a:t>C++ based algorithm developed by </a:t>
            </a:r>
            <a:r>
              <a:rPr lang="en-GB" sz="2400" b="1" baseline="-25000" dirty="0"/>
              <a:t>Shihong Fu</a:t>
            </a:r>
          </a:p>
          <a:p>
            <a:pPr algn="ctr"/>
            <a:r>
              <a:rPr lang="en-GB" sz="2400" baseline="-25000" dirty="0"/>
              <a:t>re-written as plug-in module based on python3 by Fang</a:t>
            </a:r>
          </a:p>
        </p:txBody>
      </p:sp>
    </p:spTree>
    <p:extLst>
      <p:ext uri="{BB962C8B-B14F-4D97-AF65-F5344CB8AC3E}">
        <p14:creationId xmlns:p14="http://schemas.microsoft.com/office/powerpoint/2010/main" val="161416262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Noise Subtraction</a:t>
            </a:r>
            <a:endParaRPr lang="zh-CN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D2138-0089-200B-9317-6BFE9CC2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60426-69AE-B7DD-1C40-8216AA72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C6EE0F-2053-A8B8-6FB4-664993D80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88" y="2130330"/>
            <a:ext cx="5552038" cy="32533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5760884-5BA5-8AA8-8B17-7C18C2D68FC3}"/>
              </a:ext>
            </a:extLst>
          </p:cNvPr>
          <p:cNvSpPr txBox="1"/>
          <p:nvPr/>
        </p:nvSpPr>
        <p:spPr>
          <a:xfrm>
            <a:off x="817388" y="1576606"/>
            <a:ext cx="674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example implemented on CUORE data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359B08-6453-71AB-91E8-69399C305E88}"/>
              </a:ext>
            </a:extLst>
          </p:cNvPr>
          <p:cNvSpPr txBox="1"/>
          <p:nvPr/>
        </p:nvSpPr>
        <p:spPr>
          <a:xfrm>
            <a:off x="554836" y="5568066"/>
            <a:ext cx="8389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CN" dirty="0"/>
              <a:t>Unfortunately, due to high background event frequency and less stable baseline during the test runs at USTC and Fudan, it is hard to implement this method at the moment. </a:t>
            </a:r>
            <a:endParaRPr lang="en-GB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0DF91E-7FA7-A3D4-7BE8-3F1DC12C11A1}"/>
              </a:ext>
            </a:extLst>
          </p:cNvPr>
          <p:cNvSpPr txBox="1"/>
          <p:nvPr/>
        </p:nvSpPr>
        <p:spPr>
          <a:xfrm>
            <a:off x="6457950" y="3387669"/>
            <a:ext cx="3017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effectLst/>
              </a:rPr>
              <a:t>V</a:t>
            </a:r>
            <a:r>
              <a:rPr lang="en-US" altLang="zh-CN" dirty="0">
                <a:effectLst/>
              </a:rPr>
              <a:t>′ (</a:t>
            </a:r>
            <a:r>
              <a:rPr lang="en-US" altLang="zh-CN" i="1" dirty="0">
                <a:effectLst/>
              </a:rPr>
              <a:t>t</a:t>
            </a:r>
            <a:r>
              <a:rPr lang="en-US" altLang="zh-CN" baseline="-25000" dirty="0">
                <a:effectLst/>
              </a:rPr>
              <a:t>0</a:t>
            </a:r>
            <a:r>
              <a:rPr lang="en-US" altLang="zh-CN" dirty="0">
                <a:effectLst/>
              </a:rPr>
              <a:t>) = </a:t>
            </a:r>
            <a:r>
              <a:rPr lang="en-US" altLang="zh-CN" i="1" dirty="0">
                <a:effectLst/>
              </a:rPr>
              <a:t>V</a:t>
            </a:r>
            <a:r>
              <a:rPr lang="en-US" altLang="zh-CN" dirty="0">
                <a:effectLst/>
              </a:rPr>
              <a:t>(</a:t>
            </a:r>
            <a:r>
              <a:rPr lang="en-US" altLang="zh-CN" i="1" dirty="0">
                <a:effectLst/>
              </a:rPr>
              <a:t>t</a:t>
            </a:r>
            <a:r>
              <a:rPr lang="en-US" altLang="zh-CN" baseline="-25000" dirty="0">
                <a:effectLst/>
              </a:rPr>
              <a:t>0</a:t>
            </a:r>
            <a:r>
              <a:rPr lang="en-US" altLang="zh-CN" dirty="0">
                <a:effectLst/>
              </a:rPr>
              <a:t>) − </a:t>
            </a:r>
            <a:r>
              <a:rPr lang="en-US" altLang="zh-CN" i="1" dirty="0">
                <a:effectLst/>
              </a:rPr>
              <a:t>V</a:t>
            </a:r>
            <a:r>
              <a:rPr lang="en-US" altLang="zh-CN" dirty="0">
                <a:effectLst/>
              </a:rPr>
              <a:t>(</a:t>
            </a:r>
            <a:r>
              <a:rPr lang="en-US" altLang="zh-CN" i="1" dirty="0">
                <a:effectLst/>
              </a:rPr>
              <a:t>t</a:t>
            </a:r>
            <a:r>
              <a:rPr lang="en-US" altLang="zh-CN" baseline="-25000" dirty="0">
                <a:effectLst/>
              </a:rPr>
              <a:t>0</a:t>
            </a:r>
            <a:r>
              <a:rPr lang="en-US" altLang="zh-CN" dirty="0">
                <a:effectLst/>
              </a:rPr>
              <a:t> − </a:t>
            </a:r>
            <a:r>
              <a:rPr lang="el-GR" altLang="zh-CN" dirty="0">
                <a:effectLst/>
              </a:rPr>
              <a:t>Δ</a:t>
            </a:r>
            <a:r>
              <a:rPr lang="en-US" altLang="zh-CN" i="1" dirty="0">
                <a:effectLst/>
              </a:rPr>
              <a:t>t</a:t>
            </a:r>
            <a:r>
              <a:rPr lang="en-US" altLang="zh-CN" dirty="0">
                <a:effectLst/>
              </a:rPr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40236640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Pulse Shape Cut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3B507-2D68-C71E-A820-94D6E444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66FCA-2BB7-E017-88AC-AAA81CC5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07832A-4797-7886-9602-7C40FAD1F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6" y="1690689"/>
            <a:ext cx="3245399" cy="24340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1DDBDE-A41F-BDA5-0A94-AD79FA677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34" y="1690689"/>
            <a:ext cx="3245399" cy="24340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23003D0-ECAA-236D-19B9-4322D3CE4EAB}"/>
              </a:ext>
            </a:extLst>
          </p:cNvPr>
          <p:cNvSpPr txBox="1"/>
          <p:nvPr/>
        </p:nvSpPr>
        <p:spPr>
          <a:xfrm>
            <a:off x="751116" y="4605227"/>
            <a:ext cx="6694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preliminary scheme: </a:t>
            </a:r>
            <a:r>
              <a:rPr lang="en-GB" altLang="zh-CN" dirty="0"/>
              <a:t>c</a:t>
            </a:r>
            <a:r>
              <a:rPr lang="en-GB" dirty="0"/>
              <a:t>ut on the pulse width </a:t>
            </a:r>
          </a:p>
          <a:p>
            <a:endParaRPr lang="en-GB" dirty="0"/>
          </a:p>
          <a:p>
            <a:r>
              <a:rPr lang="en-GB" dirty="0"/>
              <a:t>Consider to add more precise</a:t>
            </a:r>
            <a:r>
              <a:rPr lang="zh-CN" altLang="en-US" dirty="0"/>
              <a:t> </a:t>
            </a:r>
            <a:r>
              <a:rPr lang="en-GB" dirty="0"/>
              <a:t>parameters: raise time, decay time, etc</a:t>
            </a:r>
          </a:p>
        </p:txBody>
      </p:sp>
    </p:spTree>
    <p:extLst>
      <p:ext uri="{BB962C8B-B14F-4D97-AF65-F5344CB8AC3E}">
        <p14:creationId xmlns:p14="http://schemas.microsoft.com/office/powerpoint/2010/main" val="158590366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Obtain</a:t>
            </a:r>
            <a:r>
              <a:rPr lang="zh-CN" altLang="en-US" dirty="0"/>
              <a:t> </a:t>
            </a:r>
            <a:r>
              <a:rPr lang="en-US" altLang="zh-CN" dirty="0"/>
              <a:t>the Spectrum</a:t>
            </a:r>
            <a:endParaRPr lang="zh-CN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BA7E4-DA4F-8F4F-9642-6C68C465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2023/12/17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49296-33CB-7AE1-9880-246928544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01765-28EA-41EE-8360-4DCDA7AD8B0A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DA8130-98CF-17E3-C38D-F9B03733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42" y="2505104"/>
            <a:ext cx="3875175" cy="290638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6740E02-169B-7F83-F32C-BF24D2D3B0B8}"/>
              </a:ext>
            </a:extLst>
          </p:cNvPr>
          <p:cNvSpPr txBox="1"/>
          <p:nvPr/>
        </p:nvSpPr>
        <p:spPr>
          <a:xfrm>
            <a:off x="6282263" y="3243394"/>
            <a:ext cx="1847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Preliminary result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9958A04-6F74-2336-92FE-32C628B9B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90" y="2505106"/>
            <a:ext cx="3875176" cy="290638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0173917-C2BF-04D9-1771-7F8453239AF5}"/>
              </a:ext>
            </a:extLst>
          </p:cNvPr>
          <p:cNvSpPr txBox="1"/>
          <p:nvPr/>
        </p:nvSpPr>
        <p:spPr>
          <a:xfrm>
            <a:off x="2173144" y="3243394"/>
            <a:ext cx="1847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Preliminary result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86EB8A-08A0-6B80-EFC0-D3377C4240DE}"/>
              </a:ext>
            </a:extLst>
          </p:cNvPr>
          <p:cNvSpPr txBox="1"/>
          <p:nvPr/>
        </p:nvSpPr>
        <p:spPr>
          <a:xfrm>
            <a:off x="5367020" y="5486773"/>
            <a:ext cx="3398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With calibration source </a:t>
            </a:r>
            <a:r>
              <a:rPr lang="en-US" altLang="zh-CN" baseline="30000" dirty="0"/>
              <a:t>22</a:t>
            </a:r>
            <a:r>
              <a:rPr lang="en-US" altLang="zh-CN" dirty="0"/>
              <a:t>Na</a:t>
            </a:r>
            <a:endParaRPr lang="en-GB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87BCF1E-62F9-B4AF-D806-4BE755A3507B}"/>
              </a:ext>
            </a:extLst>
          </p:cNvPr>
          <p:cNvSpPr txBox="1"/>
          <p:nvPr/>
        </p:nvSpPr>
        <p:spPr>
          <a:xfrm>
            <a:off x="1101941" y="5524449"/>
            <a:ext cx="3398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Without calibration source </a:t>
            </a:r>
            <a:r>
              <a:rPr lang="en-US" altLang="zh-CN" baseline="30000" dirty="0"/>
              <a:t>22</a:t>
            </a:r>
            <a:r>
              <a:rPr lang="en-US" altLang="zh-CN" dirty="0"/>
              <a:t>Na</a:t>
            </a:r>
            <a:endParaRPr lang="en-GB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4F1375E-516B-996B-3319-37AEABF57E48}"/>
              </a:ext>
            </a:extLst>
          </p:cNvPr>
          <p:cNvSpPr txBox="1"/>
          <p:nvPr/>
        </p:nvSpPr>
        <p:spPr>
          <a:xfrm>
            <a:off x="751115" y="1659078"/>
            <a:ext cx="7378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Data from USTC LMO test run13</a:t>
            </a:r>
            <a:r>
              <a:rPr lang="zh-CN" altLang="en-US" dirty="0"/>
              <a:t> </a:t>
            </a:r>
            <a:r>
              <a:rPr lang="en-US" altLang="zh-CN" dirty="0"/>
              <a:t>with water shielding, </a:t>
            </a:r>
          </a:p>
          <a:p>
            <a:r>
              <a:rPr lang="en-US" altLang="zh-CN" dirty="0"/>
              <a:t>sample rate 0.001s, ~4 day run each, with &amp; without </a:t>
            </a:r>
            <a:r>
              <a:rPr lang="en-US" altLang="zh-CN" baseline="30000" dirty="0"/>
              <a:t>22</a:t>
            </a:r>
            <a:r>
              <a:rPr lang="en-US" altLang="zh-CN" dirty="0"/>
              <a:t>Na</a:t>
            </a:r>
            <a:endParaRPr lang="en-GB" altLang="zh-CN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49C2962-4473-8358-04B7-BC1F9489B19B}"/>
              </a:ext>
            </a:extLst>
          </p:cNvPr>
          <p:cNvSpPr txBox="1"/>
          <p:nvPr/>
        </p:nvSpPr>
        <p:spPr>
          <a:xfrm>
            <a:off x="584090" y="5940400"/>
            <a:ext cx="7378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Need to understand the the second major peak, it is too wide. </a:t>
            </a:r>
            <a:endParaRPr lang="en-GB" altLang="zh-CN" dirty="0"/>
          </a:p>
        </p:txBody>
      </p:sp>
    </p:spTree>
    <p:extLst>
      <p:ext uri="{BB962C8B-B14F-4D97-AF65-F5344CB8AC3E}">
        <p14:creationId xmlns:p14="http://schemas.microsoft.com/office/powerpoint/2010/main" val="58534199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1053</TotalTime>
  <Words>326</Words>
  <Application>Microsoft Macintosh PowerPoint</Application>
  <PresentationFormat>全屏显示(4:3)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华文中宋</vt:lpstr>
      <vt:lpstr>DFKai-SB</vt:lpstr>
      <vt:lpstr>Arial</vt:lpstr>
      <vt:lpstr>Calibri</vt:lpstr>
      <vt:lpstr>Calibri Light</vt:lpstr>
      <vt:lpstr>Times New Roman</vt:lpstr>
      <vt:lpstr>Wingdings</vt:lpstr>
      <vt:lpstr>Office 主题</vt:lpstr>
      <vt:lpstr>Data Process &amp; Noise Subtraction</vt:lpstr>
      <vt:lpstr>Data Process Work Flow</vt:lpstr>
      <vt:lpstr>Derivative Trigger (DT)</vt:lpstr>
      <vt:lpstr>Triggered Examples</vt:lpstr>
      <vt:lpstr>Triggered Examples</vt:lpstr>
      <vt:lpstr>Noise Subtraction Principle</vt:lpstr>
      <vt:lpstr>Noise Subtraction</vt:lpstr>
      <vt:lpstr>Pulse Shape Cut</vt:lpstr>
      <vt:lpstr>Obtain the Spectrum</vt:lpstr>
      <vt:lpstr>To Do:  Optional Modules &amp; Denoise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Max Wu</dc:creator>
  <cp:lastModifiedBy>Fang Xie</cp:lastModifiedBy>
  <cp:revision>153</cp:revision>
  <dcterms:created xsi:type="dcterms:W3CDTF">2015-03-05T15:31:05Z</dcterms:created>
  <dcterms:modified xsi:type="dcterms:W3CDTF">2023-12-17T03:57:18Z</dcterms:modified>
</cp:coreProperties>
</file>